
<file path=[Content_Types].xml><?xml version="1.0" encoding="utf-8"?>
<Types xmlns="http://schemas.openxmlformats.org/package/2006/content-types">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57" r:id="rId1"/>
  </p:sldMasterIdLst>
  <p:notesMasterIdLst>
    <p:notesMasterId r:id="rId13"/>
  </p:notesMasterIdLst>
  <p:sldIdLst>
    <p:sldId id="256" r:id="rId2"/>
    <p:sldId id="274" r:id="rId3"/>
    <p:sldId id="275" r:id="rId4"/>
    <p:sldId id="276" r:id="rId5"/>
    <p:sldId id="277" r:id="rId6"/>
    <p:sldId id="278" r:id="rId7"/>
    <p:sldId id="284" r:id="rId8"/>
    <p:sldId id="296" r:id="rId9"/>
    <p:sldId id="291" r:id="rId10"/>
    <p:sldId id="294" r:id="rId11"/>
    <p:sldId id="295" r:id="rId12"/>
  </p:sldIdLst>
  <p:sldSz cx="12192000" cy="6858000"/>
  <p:notesSz cx="6858000" cy="9144000"/>
  <p:defaultTextStyle>
    <a:defPPr>
      <a:defRPr lang="de-DE"/>
    </a:defPPr>
    <a:lvl1pPr marL="0" algn="l" defTabSz="914400">
      <a:defRPr sz="1800">
        <a:solidFill>
          <a:schemeClr val="tx1"/>
        </a:solidFill>
        <a:latin typeface="+mn-lt"/>
        <a:ea typeface="+mn-ea"/>
        <a:cs typeface="+mn-cs"/>
      </a:defRPr>
    </a:lvl1pPr>
    <a:lvl2pPr marL="457200" algn="l" defTabSz="914400">
      <a:defRPr sz="1800">
        <a:solidFill>
          <a:schemeClr val="tx1"/>
        </a:solidFill>
        <a:latin typeface="+mn-lt"/>
        <a:ea typeface="+mn-ea"/>
        <a:cs typeface="+mn-cs"/>
      </a:defRPr>
    </a:lvl2pPr>
    <a:lvl3pPr marL="914400" algn="l" defTabSz="914400">
      <a:defRPr sz="1800">
        <a:solidFill>
          <a:schemeClr val="tx1"/>
        </a:solidFill>
        <a:latin typeface="+mn-lt"/>
        <a:ea typeface="+mn-ea"/>
        <a:cs typeface="+mn-cs"/>
      </a:defRPr>
    </a:lvl3pPr>
    <a:lvl4pPr marL="1371600" algn="l" defTabSz="914400">
      <a:defRPr sz="1800">
        <a:solidFill>
          <a:schemeClr val="tx1"/>
        </a:solidFill>
        <a:latin typeface="+mn-lt"/>
        <a:ea typeface="+mn-ea"/>
        <a:cs typeface="+mn-cs"/>
      </a:defRPr>
    </a:lvl4pPr>
    <a:lvl5pPr marL="1828800" algn="l" defTabSz="914400">
      <a:defRPr sz="1800">
        <a:solidFill>
          <a:schemeClr val="tx1"/>
        </a:solidFill>
        <a:latin typeface="+mn-lt"/>
        <a:ea typeface="+mn-ea"/>
        <a:cs typeface="+mn-cs"/>
      </a:defRPr>
    </a:lvl5pPr>
    <a:lvl6pPr marL="2286000" algn="l" defTabSz="914400">
      <a:defRPr sz="1800">
        <a:solidFill>
          <a:schemeClr val="tx1"/>
        </a:solidFill>
        <a:latin typeface="+mn-lt"/>
        <a:ea typeface="+mn-ea"/>
        <a:cs typeface="+mn-cs"/>
      </a:defRPr>
    </a:lvl6pPr>
    <a:lvl7pPr marL="2743200" algn="l" defTabSz="914400">
      <a:defRPr sz="1800">
        <a:solidFill>
          <a:schemeClr val="tx1"/>
        </a:solidFill>
        <a:latin typeface="+mn-lt"/>
        <a:ea typeface="+mn-ea"/>
        <a:cs typeface="+mn-cs"/>
      </a:defRPr>
    </a:lvl7pPr>
    <a:lvl8pPr marL="3200400" algn="l" defTabSz="914400">
      <a:defRPr sz="1800">
        <a:solidFill>
          <a:schemeClr val="tx1"/>
        </a:solidFill>
        <a:latin typeface="+mn-lt"/>
        <a:ea typeface="+mn-ea"/>
        <a:cs typeface="+mn-cs"/>
      </a:defRPr>
    </a:lvl8pPr>
    <a:lvl9pPr marL="3657600" algn="l" defTabSz="914400">
      <a:defRPr sz="1800">
        <a:solidFill>
          <a:schemeClr val="tx1"/>
        </a:solidFill>
        <a:latin typeface="+mn-lt"/>
        <a:ea typeface="+mn-ea"/>
        <a:cs typeface="+mn-cs"/>
      </a:defRPr>
    </a:lvl9pPr>
  </p:defaultTextStyle>
  <p:extLst>
    <p:ext uri="{EFAFB233-063F-42B5-8137-9DF3F51BA10A}">
      <p15:sldGuideLst xmlns:p15="http://schemas.microsoft.com/office/powerpoint/2012/main">
        <p15:guide id="1" pos="3840">
          <p15:clr>
            <a:srgbClr val="A4A3A4"/>
          </p15:clr>
        </p15:guide>
        <p15:guide id="2" orient="horz" pos="216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99BD4"/>
    <a:srgbClr val="346FC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3197" autoAdjust="0"/>
    <p:restoredTop sz="86667" autoAdjust="0"/>
  </p:normalViewPr>
  <p:slideViewPr>
    <p:cSldViewPr snapToGrid="0">
      <p:cViewPr varScale="1">
        <p:scale>
          <a:sx n="106" d="100"/>
          <a:sy n="106" d="100"/>
        </p:scale>
        <p:origin x="232" y="168"/>
      </p:cViewPr>
      <p:guideLst>
        <p:guide pos="3840"/>
        <p:guide orient="horz" pos="216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7959EBF-2EFC-5C41-8DEA-1AF03848A6D5}" type="doc">
      <dgm:prSet loTypeId="urn:microsoft.com/office/officeart/2005/8/layout/vList2" loCatId="" qsTypeId="urn:microsoft.com/office/officeart/2005/8/quickstyle/simple1" qsCatId="simple" csTypeId="urn:microsoft.com/office/officeart/2005/8/colors/accent1_2" csCatId="accent1" phldr="1"/>
      <dgm:spPr bwMode="auto"/>
      <dgm:t>
        <a:bodyPr/>
        <a:lstStyle/>
        <a:p>
          <a:pPr>
            <a:defRPr/>
          </a:pPr>
          <a:endParaRPr lang="de-DE"/>
        </a:p>
      </dgm:t>
    </dgm:pt>
    <dgm:pt modelId="{41CC6D72-333A-4219-845D-6E0856CB8379}">
      <dgm:prSet phldrT=""/>
      <dgm:spPr bwMode="auto">
        <a:solidFill>
          <a:srgbClr val="499BD4"/>
        </a:solidFill>
      </dgm:spPr>
      <dgm:t>
        <a:bodyPr/>
        <a:lstStyle/>
        <a:p>
          <a:pPr>
            <a:defRPr/>
          </a:pPr>
          <a:r>
            <a:rPr lang="de-DE" dirty="0">
              <a:latin typeface="Calibri"/>
              <a:cs typeface="Calibri"/>
            </a:rPr>
            <a:t>… eine Mediennutzung zu gezielten Lernzwecken, die über private Unterhaltungs- und Kommunikationszwecke hinausgeht. </a:t>
          </a:r>
          <a:endParaRPr dirty="0"/>
        </a:p>
      </dgm:t>
    </dgm:pt>
    <dgm:pt modelId="{E0EAF5C1-5251-4883-A7EB-2384FFE1F0B2}" type="parTrans" cxnId="{E4A2EAB6-AC85-42EB-ADF9-F11A9661E27B}">
      <dgm:prSet/>
      <dgm:spPr bwMode="auto"/>
      <dgm:t>
        <a:bodyPr/>
        <a:lstStyle/>
        <a:p>
          <a:pPr>
            <a:defRPr/>
          </a:pPr>
          <a:endParaRPr lang="de-DE"/>
        </a:p>
      </dgm:t>
    </dgm:pt>
    <dgm:pt modelId="{1228509F-A76D-4F95-BF57-EF4EC1C6EC54}" type="sibTrans" cxnId="{E4A2EAB6-AC85-42EB-ADF9-F11A9661E27B}">
      <dgm:prSet/>
      <dgm:spPr bwMode="auto"/>
      <dgm:t>
        <a:bodyPr/>
        <a:lstStyle/>
        <a:p>
          <a:pPr>
            <a:defRPr/>
          </a:pPr>
          <a:endParaRPr lang="de-DE"/>
        </a:p>
      </dgm:t>
    </dgm:pt>
    <dgm:pt modelId="{91084974-0087-4BEF-B528-8BF2634801A3}">
      <dgm:prSet phldrT=""/>
      <dgm:spPr bwMode="auto">
        <a:solidFill>
          <a:srgbClr val="499BD4"/>
        </a:solidFill>
      </dgm:spPr>
      <dgm:t>
        <a:bodyPr/>
        <a:lstStyle/>
        <a:p>
          <a:pPr>
            <a:defRPr/>
          </a:pPr>
          <a:r>
            <a:rPr lang="de-DE">
              <a:latin typeface="Calibri"/>
              <a:cs typeface="Calibri"/>
            </a:rPr>
            <a:t>… die gezielte Reflexion des alltäglichen Mediennutzungsverhaltens der Lernenden.</a:t>
          </a:r>
          <a:endParaRPr/>
        </a:p>
      </dgm:t>
    </dgm:pt>
    <dgm:pt modelId="{067C8C8C-692E-47FA-B4DC-58C65C9E2766}" type="parTrans" cxnId="{966A9CEF-21CD-4AF4-A95F-30C057A5ACB2}">
      <dgm:prSet/>
      <dgm:spPr bwMode="auto"/>
      <dgm:t>
        <a:bodyPr/>
        <a:lstStyle/>
        <a:p>
          <a:pPr>
            <a:defRPr/>
          </a:pPr>
          <a:endParaRPr lang="de-DE"/>
        </a:p>
      </dgm:t>
    </dgm:pt>
    <dgm:pt modelId="{14B0C550-E775-42D3-B97C-F6C633EEA892}" type="sibTrans" cxnId="{966A9CEF-21CD-4AF4-A95F-30C057A5ACB2}">
      <dgm:prSet/>
      <dgm:spPr bwMode="auto"/>
      <dgm:t>
        <a:bodyPr/>
        <a:lstStyle/>
        <a:p>
          <a:pPr>
            <a:defRPr/>
          </a:pPr>
          <a:endParaRPr lang="de-DE"/>
        </a:p>
      </dgm:t>
    </dgm:pt>
    <dgm:pt modelId="{DA7C7A6E-C994-4BF7-9801-E9EB7473C600}">
      <dgm:prSet phldrT=""/>
      <dgm:spPr bwMode="auto">
        <a:solidFill>
          <a:srgbClr val="499BD4"/>
        </a:solidFill>
      </dgm:spPr>
      <dgm:t>
        <a:bodyPr/>
        <a:lstStyle/>
        <a:p>
          <a:pPr>
            <a:defRPr/>
          </a:pPr>
          <a:r>
            <a:rPr lang="de-DE" b="0" i="0" u="none"/>
            <a:t>eine gezielte Präventionsarbeit, indem Themen wie ein übermäßiger Medienkonsum sowie problematische Inhalte thematisiert werden.</a:t>
          </a:r>
          <a:endParaRPr lang="de-DE">
            <a:latin typeface="Calibri"/>
            <a:cs typeface="Calibri"/>
          </a:endParaRPr>
        </a:p>
      </dgm:t>
    </dgm:pt>
    <dgm:pt modelId="{E5FAFE8E-A7F2-435C-A049-17A5BF49DDE3}" type="parTrans" cxnId="{FB746640-98B0-426F-9F00-EAF002EE34E2}">
      <dgm:prSet/>
      <dgm:spPr bwMode="auto"/>
      <dgm:t>
        <a:bodyPr/>
        <a:lstStyle/>
        <a:p>
          <a:pPr>
            <a:defRPr/>
          </a:pPr>
          <a:endParaRPr lang="de-DE"/>
        </a:p>
      </dgm:t>
    </dgm:pt>
    <dgm:pt modelId="{95C2C05D-CF22-44A3-8281-167ACCE415F4}" type="sibTrans" cxnId="{FB746640-98B0-426F-9F00-EAF002EE34E2}">
      <dgm:prSet/>
      <dgm:spPr bwMode="auto"/>
      <dgm:t>
        <a:bodyPr/>
        <a:lstStyle/>
        <a:p>
          <a:pPr>
            <a:defRPr/>
          </a:pPr>
          <a:endParaRPr lang="de-DE"/>
        </a:p>
      </dgm:t>
    </dgm:pt>
    <dgm:pt modelId="{1FE08623-E8A4-234A-BF00-360001389615}" type="pres">
      <dgm:prSet presAssocID="{17959EBF-2EFC-5C41-8DEA-1AF03848A6D5}" presName="linear" presStyleCnt="0">
        <dgm:presLayoutVars>
          <dgm:animLvl val="lvl"/>
          <dgm:resizeHandles val="exact"/>
        </dgm:presLayoutVars>
      </dgm:prSet>
      <dgm:spPr bwMode="auto"/>
    </dgm:pt>
    <dgm:pt modelId="{573BC51D-3D8E-4ECD-AC56-708E8D12A903}" type="pres">
      <dgm:prSet presAssocID="{41CC6D72-333A-4219-845D-6E0856CB8379}" presName="parentText" presStyleLbl="node1" presStyleIdx="0" presStyleCnt="3">
        <dgm:presLayoutVars>
          <dgm:chMax val="0"/>
          <dgm:bulletEnabled val="1"/>
        </dgm:presLayoutVars>
      </dgm:prSet>
      <dgm:spPr bwMode="auto"/>
    </dgm:pt>
    <dgm:pt modelId="{91B0F583-0376-4BE7-AF3B-6DA5ECF31EF5}" type="pres">
      <dgm:prSet presAssocID="{1228509F-A76D-4F95-BF57-EF4EC1C6EC54}" presName="spacer" presStyleCnt="0"/>
      <dgm:spPr bwMode="auto"/>
    </dgm:pt>
    <dgm:pt modelId="{C23F6919-E1F4-4350-8D8D-5E4C7364157E}" type="pres">
      <dgm:prSet presAssocID="{91084974-0087-4BEF-B528-8BF2634801A3}" presName="parentText" presStyleLbl="node1" presStyleIdx="1" presStyleCnt="3">
        <dgm:presLayoutVars>
          <dgm:chMax val="0"/>
          <dgm:bulletEnabled val="1"/>
        </dgm:presLayoutVars>
      </dgm:prSet>
      <dgm:spPr bwMode="auto"/>
    </dgm:pt>
    <dgm:pt modelId="{0878D471-82F8-435F-8977-ACC500749842}" type="pres">
      <dgm:prSet presAssocID="{14B0C550-E775-42D3-B97C-F6C633EEA892}" presName="spacer" presStyleCnt="0"/>
      <dgm:spPr bwMode="auto"/>
    </dgm:pt>
    <dgm:pt modelId="{621E2170-D0FC-467E-A05F-AF6E458C2F3F}" type="pres">
      <dgm:prSet presAssocID="{DA7C7A6E-C994-4BF7-9801-E9EB7473C600}" presName="parentText" presStyleLbl="node1" presStyleIdx="2" presStyleCnt="3">
        <dgm:presLayoutVars>
          <dgm:chMax val="0"/>
          <dgm:bulletEnabled val="1"/>
        </dgm:presLayoutVars>
      </dgm:prSet>
      <dgm:spPr bwMode="auto"/>
    </dgm:pt>
  </dgm:ptLst>
  <dgm:cxnLst>
    <dgm:cxn modelId="{B028D23B-08CF-7D4E-85D4-8984124B8062}" type="presOf" srcId="{17959EBF-2EFC-5C41-8DEA-1AF03848A6D5}" destId="{1FE08623-E8A4-234A-BF00-360001389615}" srcOrd="0" destOrd="0" presId="urn:microsoft.com/office/officeart/2005/8/layout/vList2"/>
    <dgm:cxn modelId="{FB746640-98B0-426F-9F00-EAF002EE34E2}" srcId="{17959EBF-2EFC-5C41-8DEA-1AF03848A6D5}" destId="{DA7C7A6E-C994-4BF7-9801-E9EB7473C600}" srcOrd="2" destOrd="0" parTransId="{E5FAFE8E-A7F2-435C-A049-17A5BF49DDE3}" sibTransId="{95C2C05D-CF22-44A3-8281-167ACCE415F4}"/>
    <dgm:cxn modelId="{7C6FC140-8959-4171-8B4D-A57B697A71FE}" type="presOf" srcId="{91084974-0087-4BEF-B528-8BF2634801A3}" destId="{C23F6919-E1F4-4350-8D8D-5E4C7364157E}" srcOrd="0" destOrd="0" presId="urn:microsoft.com/office/officeart/2005/8/layout/vList2"/>
    <dgm:cxn modelId="{DB57FA95-D064-4C20-80AD-42EB0C9CD093}" type="presOf" srcId="{41CC6D72-333A-4219-845D-6E0856CB8379}" destId="{573BC51D-3D8E-4ECD-AC56-708E8D12A903}" srcOrd="0" destOrd="0" presId="urn:microsoft.com/office/officeart/2005/8/layout/vList2"/>
    <dgm:cxn modelId="{E4A2EAB6-AC85-42EB-ADF9-F11A9661E27B}" srcId="{17959EBF-2EFC-5C41-8DEA-1AF03848A6D5}" destId="{41CC6D72-333A-4219-845D-6E0856CB8379}" srcOrd="0" destOrd="0" parTransId="{E0EAF5C1-5251-4883-A7EB-2384FFE1F0B2}" sibTransId="{1228509F-A76D-4F95-BF57-EF4EC1C6EC54}"/>
    <dgm:cxn modelId="{B55537CE-006A-4179-8CED-94D70FF4CA0E}" type="presOf" srcId="{DA7C7A6E-C994-4BF7-9801-E9EB7473C600}" destId="{621E2170-D0FC-467E-A05F-AF6E458C2F3F}" srcOrd="0" destOrd="0" presId="urn:microsoft.com/office/officeart/2005/8/layout/vList2"/>
    <dgm:cxn modelId="{966A9CEF-21CD-4AF4-A95F-30C057A5ACB2}" srcId="{17959EBF-2EFC-5C41-8DEA-1AF03848A6D5}" destId="{91084974-0087-4BEF-B528-8BF2634801A3}" srcOrd="1" destOrd="0" parTransId="{067C8C8C-692E-47FA-B4DC-58C65C9E2766}" sibTransId="{14B0C550-E775-42D3-B97C-F6C633EEA892}"/>
    <dgm:cxn modelId="{19A61E3A-0E23-45B6-BEA8-F43D3F5128DA}" type="presParOf" srcId="{1FE08623-E8A4-234A-BF00-360001389615}" destId="{573BC51D-3D8E-4ECD-AC56-708E8D12A903}" srcOrd="0" destOrd="0" presId="urn:microsoft.com/office/officeart/2005/8/layout/vList2"/>
    <dgm:cxn modelId="{80163A32-0011-41FB-976A-A83969B5D08A}" type="presParOf" srcId="{1FE08623-E8A4-234A-BF00-360001389615}" destId="{91B0F583-0376-4BE7-AF3B-6DA5ECF31EF5}" srcOrd="1" destOrd="0" presId="urn:microsoft.com/office/officeart/2005/8/layout/vList2"/>
    <dgm:cxn modelId="{6FE4B669-9635-4BCE-B0B1-720DA1D5B4E0}" type="presParOf" srcId="{1FE08623-E8A4-234A-BF00-360001389615}" destId="{C23F6919-E1F4-4350-8D8D-5E4C7364157E}" srcOrd="2" destOrd="0" presId="urn:microsoft.com/office/officeart/2005/8/layout/vList2"/>
    <dgm:cxn modelId="{E87D43F9-5553-4470-A579-ABF7BFCE5854}" type="presParOf" srcId="{1FE08623-E8A4-234A-BF00-360001389615}" destId="{0878D471-82F8-435F-8977-ACC500749842}" srcOrd="3" destOrd="0" presId="urn:microsoft.com/office/officeart/2005/8/layout/vList2"/>
    <dgm:cxn modelId="{E4D80D81-123B-4BCE-AC48-3269DECCAB68}" type="presParOf" srcId="{1FE08623-E8A4-234A-BF00-360001389615}" destId="{621E2170-D0FC-467E-A05F-AF6E458C2F3F}" srcOrd="4"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17959EBF-2EFC-5C41-8DEA-1AF03848A6D5}" type="doc">
      <dgm:prSet loTypeId="urn:microsoft.com/office/officeart/2005/8/layout/vList2" loCatId="" qsTypeId="urn:microsoft.com/office/officeart/2005/8/quickstyle/simple1" qsCatId="simple" csTypeId="urn:microsoft.com/office/officeart/2005/8/colors/accent1_2" csCatId="accent1" phldr="1"/>
      <dgm:spPr bwMode="auto"/>
      <dgm:t>
        <a:bodyPr/>
        <a:lstStyle/>
        <a:p>
          <a:pPr>
            <a:defRPr/>
          </a:pPr>
          <a:endParaRPr lang="de-DE"/>
        </a:p>
      </dgm:t>
    </dgm:pt>
    <dgm:pt modelId="{41CC6D72-333A-4219-845D-6E0856CB8379}">
      <dgm:prSet phldrT=""/>
      <dgm:spPr bwMode="auto">
        <a:solidFill>
          <a:srgbClr val="499BD4"/>
        </a:solidFill>
      </dgm:spPr>
      <dgm:t>
        <a:bodyPr/>
        <a:lstStyle/>
        <a:p>
          <a:pPr>
            <a:defRPr/>
          </a:pPr>
          <a:r>
            <a:rPr lang="de-DE">
              <a:latin typeface="Calibri"/>
              <a:cs typeface="Calibri"/>
            </a:rPr>
            <a:t>… die Berücksichtigung individueller </a:t>
          </a:r>
          <a:r>
            <a:rPr lang="de-DE"/>
            <a:t>Interessen und Lernwege durch den Zugang zu verschiedenen Informationsquellen und Lernangebote.</a:t>
          </a:r>
          <a:endParaRPr/>
        </a:p>
      </dgm:t>
    </dgm:pt>
    <dgm:pt modelId="{E0EAF5C1-5251-4883-A7EB-2384FFE1F0B2}" type="parTrans" cxnId="{E4A2EAB6-AC85-42EB-ADF9-F11A9661E27B}">
      <dgm:prSet/>
      <dgm:spPr bwMode="auto"/>
      <dgm:t>
        <a:bodyPr/>
        <a:lstStyle/>
        <a:p>
          <a:pPr>
            <a:defRPr/>
          </a:pPr>
          <a:endParaRPr lang="de-DE"/>
        </a:p>
      </dgm:t>
    </dgm:pt>
    <dgm:pt modelId="{1228509F-A76D-4F95-BF57-EF4EC1C6EC54}" type="sibTrans" cxnId="{E4A2EAB6-AC85-42EB-ADF9-F11A9661E27B}">
      <dgm:prSet/>
      <dgm:spPr bwMode="auto"/>
      <dgm:t>
        <a:bodyPr/>
        <a:lstStyle/>
        <a:p>
          <a:pPr>
            <a:defRPr/>
          </a:pPr>
          <a:endParaRPr lang="de-DE"/>
        </a:p>
      </dgm:t>
    </dgm:pt>
    <dgm:pt modelId="{2C0C8784-5443-449F-B472-4AC2143FE16D}">
      <dgm:prSet phldrT=""/>
      <dgm:spPr bwMode="auto">
        <a:solidFill>
          <a:srgbClr val="499BD4"/>
        </a:solidFill>
      </dgm:spPr>
      <dgm:t>
        <a:bodyPr/>
        <a:lstStyle/>
        <a:p>
          <a:pPr>
            <a:buFont typeface="Symbol"/>
            <a:buChar char=""/>
            <a:defRPr/>
          </a:pPr>
          <a:r>
            <a:rPr lang="de-DE"/>
            <a:t>eine lernförderliche Mediennutzung, die den Aufbau wichtiger Kompetenzen zur mündigen Teilhabe an der Gesellschaft ermöglicht.</a:t>
          </a:r>
          <a:endParaRPr/>
        </a:p>
      </dgm:t>
    </dgm:pt>
    <dgm:pt modelId="{DDB5FBCE-A46B-47CB-AF0F-5B20B141AA7E}" type="parTrans" cxnId="{2FF063BA-342D-47CE-B8C6-FEBA822C608E}">
      <dgm:prSet/>
      <dgm:spPr bwMode="auto"/>
      <dgm:t>
        <a:bodyPr/>
        <a:lstStyle/>
        <a:p>
          <a:pPr>
            <a:defRPr/>
          </a:pPr>
          <a:endParaRPr lang="de-DE"/>
        </a:p>
      </dgm:t>
    </dgm:pt>
    <dgm:pt modelId="{344E3D3F-14ED-4455-90C6-77AAD6168E96}" type="sibTrans" cxnId="{2FF063BA-342D-47CE-B8C6-FEBA822C608E}">
      <dgm:prSet/>
      <dgm:spPr bwMode="auto"/>
      <dgm:t>
        <a:bodyPr/>
        <a:lstStyle/>
        <a:p>
          <a:pPr>
            <a:defRPr/>
          </a:pPr>
          <a:endParaRPr lang="de-DE"/>
        </a:p>
      </dgm:t>
    </dgm:pt>
    <dgm:pt modelId="{56914890-861D-4E56-8592-3A4907BCFBFB}">
      <dgm:prSet phldrT=""/>
      <dgm:spPr bwMode="auto">
        <a:solidFill>
          <a:srgbClr val="499BD4"/>
        </a:solidFill>
      </dgm:spPr>
      <dgm:t>
        <a:bodyPr/>
        <a:lstStyle/>
        <a:p>
          <a:pPr>
            <a:defRPr/>
          </a:pPr>
          <a:r>
            <a:rPr lang="de-DE"/>
            <a:t>den Rückgriff auf  Recherchemöglichkeiten und Wissensquellen, die Kindern und Jugendlichen bereits aus ihrem Alltag bekannt sind und bewusst in den Unterricht integriert sowie reflektiert genutzt werden (z. B. Zeitungsartikel, Fernsehsendungen, Podcasts, Videokanälen, Wikis und Websites). </a:t>
          </a:r>
          <a:endParaRPr/>
        </a:p>
      </dgm:t>
    </dgm:pt>
    <dgm:pt modelId="{1D8727D5-B63F-4A24-A94C-F36AE9B17035}" type="parTrans" cxnId="{217F6E5B-C995-42CB-A494-5E8526DEA9F5}">
      <dgm:prSet/>
      <dgm:spPr bwMode="auto"/>
      <dgm:t>
        <a:bodyPr/>
        <a:lstStyle/>
        <a:p>
          <a:pPr>
            <a:defRPr/>
          </a:pPr>
          <a:endParaRPr lang="de-DE"/>
        </a:p>
      </dgm:t>
    </dgm:pt>
    <dgm:pt modelId="{BA273312-5301-4FA6-848E-6F6FFEDF3767}" type="sibTrans" cxnId="{217F6E5B-C995-42CB-A494-5E8526DEA9F5}">
      <dgm:prSet/>
      <dgm:spPr bwMode="auto"/>
      <dgm:t>
        <a:bodyPr/>
        <a:lstStyle/>
        <a:p>
          <a:pPr>
            <a:defRPr/>
          </a:pPr>
          <a:endParaRPr lang="de-DE"/>
        </a:p>
      </dgm:t>
    </dgm:pt>
    <dgm:pt modelId="{1FE08623-E8A4-234A-BF00-360001389615}" type="pres">
      <dgm:prSet presAssocID="{17959EBF-2EFC-5C41-8DEA-1AF03848A6D5}" presName="linear" presStyleCnt="0">
        <dgm:presLayoutVars>
          <dgm:animLvl val="lvl"/>
          <dgm:resizeHandles val="exact"/>
        </dgm:presLayoutVars>
      </dgm:prSet>
      <dgm:spPr bwMode="auto"/>
    </dgm:pt>
    <dgm:pt modelId="{573BC51D-3D8E-4ECD-AC56-708E8D12A903}" type="pres">
      <dgm:prSet presAssocID="{41CC6D72-333A-4219-845D-6E0856CB8379}" presName="parentText" presStyleLbl="node1" presStyleIdx="0" presStyleCnt="3">
        <dgm:presLayoutVars>
          <dgm:chMax val="0"/>
          <dgm:bulletEnabled val="1"/>
        </dgm:presLayoutVars>
      </dgm:prSet>
      <dgm:spPr bwMode="auto"/>
    </dgm:pt>
    <dgm:pt modelId="{91B0F583-0376-4BE7-AF3B-6DA5ECF31EF5}" type="pres">
      <dgm:prSet presAssocID="{1228509F-A76D-4F95-BF57-EF4EC1C6EC54}" presName="spacer" presStyleCnt="0"/>
      <dgm:spPr bwMode="auto"/>
    </dgm:pt>
    <dgm:pt modelId="{0A550B67-792F-4D5C-A969-DF74DE5BC5AB}" type="pres">
      <dgm:prSet presAssocID="{2C0C8784-5443-449F-B472-4AC2143FE16D}" presName="parentText" presStyleLbl="node1" presStyleIdx="1" presStyleCnt="3">
        <dgm:presLayoutVars>
          <dgm:chMax val="0"/>
          <dgm:bulletEnabled val="1"/>
        </dgm:presLayoutVars>
      </dgm:prSet>
      <dgm:spPr bwMode="auto"/>
    </dgm:pt>
    <dgm:pt modelId="{C42881CD-1E00-4960-8ECE-B9CAFAC012B5}" type="pres">
      <dgm:prSet presAssocID="{344E3D3F-14ED-4455-90C6-77AAD6168E96}" presName="spacer" presStyleCnt="0"/>
      <dgm:spPr bwMode="auto"/>
    </dgm:pt>
    <dgm:pt modelId="{92EDBA56-E4F6-4680-89C1-6AAD97D1209D}" type="pres">
      <dgm:prSet presAssocID="{56914890-861D-4E56-8592-3A4907BCFBFB}" presName="parentText" presStyleLbl="node1" presStyleIdx="2" presStyleCnt="3">
        <dgm:presLayoutVars>
          <dgm:chMax val="0"/>
          <dgm:bulletEnabled val="1"/>
        </dgm:presLayoutVars>
      </dgm:prSet>
      <dgm:spPr bwMode="auto"/>
    </dgm:pt>
  </dgm:ptLst>
  <dgm:cxnLst>
    <dgm:cxn modelId="{C86CBF07-CF5E-4185-ABC9-9A9F583A5089}" type="presOf" srcId="{2C0C8784-5443-449F-B472-4AC2143FE16D}" destId="{0A550B67-792F-4D5C-A969-DF74DE5BC5AB}" srcOrd="0" destOrd="0" presId="urn:microsoft.com/office/officeart/2005/8/layout/vList2"/>
    <dgm:cxn modelId="{B028D23B-08CF-7D4E-85D4-8984124B8062}" type="presOf" srcId="{17959EBF-2EFC-5C41-8DEA-1AF03848A6D5}" destId="{1FE08623-E8A4-234A-BF00-360001389615}" srcOrd="0" destOrd="0" presId="urn:microsoft.com/office/officeart/2005/8/layout/vList2"/>
    <dgm:cxn modelId="{EB532558-9654-41F4-A2FE-CFCFBFCCBAEF}" type="presOf" srcId="{56914890-861D-4E56-8592-3A4907BCFBFB}" destId="{92EDBA56-E4F6-4680-89C1-6AAD97D1209D}" srcOrd="0" destOrd="0" presId="urn:microsoft.com/office/officeart/2005/8/layout/vList2"/>
    <dgm:cxn modelId="{217F6E5B-C995-42CB-A494-5E8526DEA9F5}" srcId="{17959EBF-2EFC-5C41-8DEA-1AF03848A6D5}" destId="{56914890-861D-4E56-8592-3A4907BCFBFB}" srcOrd="2" destOrd="0" parTransId="{1D8727D5-B63F-4A24-A94C-F36AE9B17035}" sibTransId="{BA273312-5301-4FA6-848E-6F6FFEDF3767}"/>
    <dgm:cxn modelId="{DB57FA95-D064-4C20-80AD-42EB0C9CD093}" type="presOf" srcId="{41CC6D72-333A-4219-845D-6E0856CB8379}" destId="{573BC51D-3D8E-4ECD-AC56-708E8D12A903}" srcOrd="0" destOrd="0" presId="urn:microsoft.com/office/officeart/2005/8/layout/vList2"/>
    <dgm:cxn modelId="{E4A2EAB6-AC85-42EB-ADF9-F11A9661E27B}" srcId="{17959EBF-2EFC-5C41-8DEA-1AF03848A6D5}" destId="{41CC6D72-333A-4219-845D-6E0856CB8379}" srcOrd="0" destOrd="0" parTransId="{E0EAF5C1-5251-4883-A7EB-2384FFE1F0B2}" sibTransId="{1228509F-A76D-4F95-BF57-EF4EC1C6EC54}"/>
    <dgm:cxn modelId="{2FF063BA-342D-47CE-B8C6-FEBA822C608E}" srcId="{17959EBF-2EFC-5C41-8DEA-1AF03848A6D5}" destId="{2C0C8784-5443-449F-B472-4AC2143FE16D}" srcOrd="1" destOrd="0" parTransId="{DDB5FBCE-A46B-47CB-AF0F-5B20B141AA7E}" sibTransId="{344E3D3F-14ED-4455-90C6-77AAD6168E96}"/>
    <dgm:cxn modelId="{19A61E3A-0E23-45B6-BEA8-F43D3F5128DA}" type="presParOf" srcId="{1FE08623-E8A4-234A-BF00-360001389615}" destId="{573BC51D-3D8E-4ECD-AC56-708E8D12A903}" srcOrd="0" destOrd="0" presId="urn:microsoft.com/office/officeart/2005/8/layout/vList2"/>
    <dgm:cxn modelId="{80163A32-0011-41FB-976A-A83969B5D08A}" type="presParOf" srcId="{1FE08623-E8A4-234A-BF00-360001389615}" destId="{91B0F583-0376-4BE7-AF3B-6DA5ECF31EF5}" srcOrd="1" destOrd="0" presId="urn:microsoft.com/office/officeart/2005/8/layout/vList2"/>
    <dgm:cxn modelId="{AD8E2B0A-3261-4000-BE1E-DB9B9B18CA47}" type="presParOf" srcId="{1FE08623-E8A4-234A-BF00-360001389615}" destId="{0A550B67-792F-4D5C-A969-DF74DE5BC5AB}" srcOrd="2" destOrd="0" presId="urn:microsoft.com/office/officeart/2005/8/layout/vList2"/>
    <dgm:cxn modelId="{D3A9C7AF-38E4-4C0F-8D40-0B16F934FA8D}" type="presParOf" srcId="{1FE08623-E8A4-234A-BF00-360001389615}" destId="{C42881CD-1E00-4960-8ECE-B9CAFAC012B5}" srcOrd="3" destOrd="0" presId="urn:microsoft.com/office/officeart/2005/8/layout/vList2"/>
    <dgm:cxn modelId="{1101FD5E-228B-49B4-B011-C5A0C9CE9BB2}" type="presParOf" srcId="{1FE08623-E8A4-234A-BF00-360001389615}" destId="{92EDBA56-E4F6-4680-89C1-6AAD97D1209D}" srcOrd="4"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73BC51D-3D8E-4ECD-AC56-708E8D12A903}">
      <dsp:nvSpPr>
        <dsp:cNvPr id="0" name=""/>
        <dsp:cNvSpPr/>
      </dsp:nvSpPr>
      <dsp:spPr bwMode="auto">
        <a:xfrm>
          <a:off x="0" y="275204"/>
          <a:ext cx="8509193" cy="914940"/>
        </a:xfrm>
        <a:prstGeom prst="roundRect">
          <a:avLst/>
        </a:prstGeom>
        <a:solidFill>
          <a:srgbClr val="499BD4"/>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marL="0" lvl="0" indent="0" algn="l" defTabSz="1022350">
            <a:lnSpc>
              <a:spcPct val="90000"/>
            </a:lnSpc>
            <a:spcBef>
              <a:spcPct val="0"/>
            </a:spcBef>
            <a:spcAft>
              <a:spcPct val="35000"/>
            </a:spcAft>
            <a:buNone/>
            <a:defRPr/>
          </a:pPr>
          <a:r>
            <a:rPr lang="de-DE" sz="2300" kern="1200" dirty="0">
              <a:latin typeface="Calibri"/>
              <a:cs typeface="Calibri"/>
            </a:rPr>
            <a:t>… eine Mediennutzung zu gezielten Lernzwecken, die über private Unterhaltungs- und Kommunikationszwecke hinausgeht. </a:t>
          </a:r>
          <a:endParaRPr sz="2300" kern="1200" dirty="0"/>
        </a:p>
      </dsp:txBody>
      <dsp:txXfrm>
        <a:off x="44664" y="319868"/>
        <a:ext cx="8419865" cy="825612"/>
      </dsp:txXfrm>
    </dsp:sp>
    <dsp:sp modelId="{C23F6919-E1F4-4350-8D8D-5E4C7364157E}">
      <dsp:nvSpPr>
        <dsp:cNvPr id="0" name=""/>
        <dsp:cNvSpPr/>
      </dsp:nvSpPr>
      <dsp:spPr bwMode="auto">
        <a:xfrm>
          <a:off x="0" y="1256385"/>
          <a:ext cx="8509193" cy="914940"/>
        </a:xfrm>
        <a:prstGeom prst="roundRect">
          <a:avLst/>
        </a:prstGeom>
        <a:solidFill>
          <a:srgbClr val="499BD4"/>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marL="0" lvl="0" indent="0" algn="l" defTabSz="1022350">
            <a:lnSpc>
              <a:spcPct val="90000"/>
            </a:lnSpc>
            <a:spcBef>
              <a:spcPct val="0"/>
            </a:spcBef>
            <a:spcAft>
              <a:spcPct val="35000"/>
            </a:spcAft>
            <a:buNone/>
            <a:defRPr/>
          </a:pPr>
          <a:r>
            <a:rPr lang="de-DE" sz="2300" kern="1200">
              <a:latin typeface="Calibri"/>
              <a:cs typeface="Calibri"/>
            </a:rPr>
            <a:t>… die gezielte Reflexion des alltäglichen Mediennutzungsverhaltens der Lernenden.</a:t>
          </a:r>
          <a:endParaRPr sz="2300" kern="1200"/>
        </a:p>
      </dsp:txBody>
      <dsp:txXfrm>
        <a:off x="44664" y="1301049"/>
        <a:ext cx="8419865" cy="825612"/>
      </dsp:txXfrm>
    </dsp:sp>
    <dsp:sp modelId="{621E2170-D0FC-467E-A05F-AF6E458C2F3F}">
      <dsp:nvSpPr>
        <dsp:cNvPr id="0" name=""/>
        <dsp:cNvSpPr/>
      </dsp:nvSpPr>
      <dsp:spPr bwMode="auto">
        <a:xfrm>
          <a:off x="0" y="2237565"/>
          <a:ext cx="8509193" cy="914940"/>
        </a:xfrm>
        <a:prstGeom prst="roundRect">
          <a:avLst/>
        </a:prstGeom>
        <a:solidFill>
          <a:srgbClr val="499BD4"/>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marL="0" lvl="0" indent="0" algn="l" defTabSz="1022350">
            <a:lnSpc>
              <a:spcPct val="90000"/>
            </a:lnSpc>
            <a:spcBef>
              <a:spcPct val="0"/>
            </a:spcBef>
            <a:spcAft>
              <a:spcPct val="35000"/>
            </a:spcAft>
            <a:buNone/>
            <a:defRPr/>
          </a:pPr>
          <a:r>
            <a:rPr lang="de-DE" sz="2300" b="0" i="0" u="none" kern="1200"/>
            <a:t>eine gezielte Präventionsarbeit, indem Themen wie ein übermäßiger Medienkonsum sowie problematische Inhalte thematisiert werden.</a:t>
          </a:r>
          <a:endParaRPr lang="de-DE" sz="2300" kern="1200">
            <a:latin typeface="Calibri"/>
            <a:cs typeface="Calibri"/>
          </a:endParaRPr>
        </a:p>
      </dsp:txBody>
      <dsp:txXfrm>
        <a:off x="44664" y="2282229"/>
        <a:ext cx="8419865" cy="825612"/>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73BC51D-3D8E-4ECD-AC56-708E8D12A903}">
      <dsp:nvSpPr>
        <dsp:cNvPr id="0" name=""/>
        <dsp:cNvSpPr/>
      </dsp:nvSpPr>
      <dsp:spPr bwMode="auto">
        <a:xfrm>
          <a:off x="0" y="330391"/>
          <a:ext cx="8694799" cy="895050"/>
        </a:xfrm>
        <a:prstGeom prst="roundRect">
          <a:avLst/>
        </a:prstGeom>
        <a:solidFill>
          <a:srgbClr val="499BD4"/>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l" defTabSz="711200">
            <a:lnSpc>
              <a:spcPct val="90000"/>
            </a:lnSpc>
            <a:spcBef>
              <a:spcPct val="0"/>
            </a:spcBef>
            <a:spcAft>
              <a:spcPct val="35000"/>
            </a:spcAft>
            <a:buNone/>
            <a:defRPr/>
          </a:pPr>
          <a:r>
            <a:rPr lang="de-DE" sz="1600" kern="1200">
              <a:latin typeface="Calibri"/>
              <a:cs typeface="Calibri"/>
            </a:rPr>
            <a:t>… die Berücksichtigung individueller </a:t>
          </a:r>
          <a:r>
            <a:rPr lang="de-DE" sz="1600" kern="1200"/>
            <a:t>Interessen und Lernwege durch den Zugang zu verschiedenen Informationsquellen und Lernangebote.</a:t>
          </a:r>
          <a:endParaRPr sz="1600" kern="1200"/>
        </a:p>
      </dsp:txBody>
      <dsp:txXfrm>
        <a:off x="43693" y="374084"/>
        <a:ext cx="8607413" cy="807664"/>
      </dsp:txXfrm>
    </dsp:sp>
    <dsp:sp modelId="{0A550B67-792F-4D5C-A969-DF74DE5BC5AB}">
      <dsp:nvSpPr>
        <dsp:cNvPr id="0" name=""/>
        <dsp:cNvSpPr/>
      </dsp:nvSpPr>
      <dsp:spPr bwMode="auto">
        <a:xfrm>
          <a:off x="0" y="1271522"/>
          <a:ext cx="8694799" cy="895050"/>
        </a:xfrm>
        <a:prstGeom prst="roundRect">
          <a:avLst/>
        </a:prstGeom>
        <a:solidFill>
          <a:srgbClr val="499BD4"/>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l" defTabSz="711200">
            <a:lnSpc>
              <a:spcPct val="90000"/>
            </a:lnSpc>
            <a:spcBef>
              <a:spcPct val="0"/>
            </a:spcBef>
            <a:spcAft>
              <a:spcPct val="35000"/>
            </a:spcAft>
            <a:buFont typeface="Symbol"/>
            <a:buNone/>
            <a:defRPr/>
          </a:pPr>
          <a:r>
            <a:rPr lang="de-DE" sz="1600" kern="1200"/>
            <a:t>eine lernförderliche Mediennutzung, die den Aufbau wichtiger Kompetenzen zur mündigen Teilhabe an der Gesellschaft ermöglicht.</a:t>
          </a:r>
          <a:endParaRPr sz="1600" kern="1200"/>
        </a:p>
      </dsp:txBody>
      <dsp:txXfrm>
        <a:off x="43693" y="1315215"/>
        <a:ext cx="8607413" cy="807664"/>
      </dsp:txXfrm>
    </dsp:sp>
    <dsp:sp modelId="{92EDBA56-E4F6-4680-89C1-6AAD97D1209D}">
      <dsp:nvSpPr>
        <dsp:cNvPr id="0" name=""/>
        <dsp:cNvSpPr/>
      </dsp:nvSpPr>
      <dsp:spPr bwMode="auto">
        <a:xfrm>
          <a:off x="0" y="2212652"/>
          <a:ext cx="8694799" cy="895050"/>
        </a:xfrm>
        <a:prstGeom prst="roundRect">
          <a:avLst/>
        </a:prstGeom>
        <a:solidFill>
          <a:srgbClr val="499BD4"/>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l" defTabSz="711200">
            <a:lnSpc>
              <a:spcPct val="90000"/>
            </a:lnSpc>
            <a:spcBef>
              <a:spcPct val="0"/>
            </a:spcBef>
            <a:spcAft>
              <a:spcPct val="35000"/>
            </a:spcAft>
            <a:buNone/>
            <a:defRPr/>
          </a:pPr>
          <a:r>
            <a:rPr lang="de-DE" sz="1600" kern="1200"/>
            <a:t>den Rückgriff auf  Recherchemöglichkeiten und Wissensquellen, die Kindern und Jugendlichen bereits aus ihrem Alltag bekannt sind und bewusst in den Unterricht integriert sowie reflektiert genutzt werden (z. B. Zeitungsartikel, Fernsehsendungen, Podcasts, Videokanälen, Wikis und Websites). </a:t>
          </a:r>
          <a:endParaRPr sz="1600" kern="1200"/>
        </a:p>
      </dsp:txBody>
      <dsp:txXfrm>
        <a:off x="43693" y="2256345"/>
        <a:ext cx="8607413" cy="807664"/>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bwMode="auto">
        <a:xfrm>
          <a:off x="0" y="0"/>
          <a:ext cx="0" cy="0"/>
          <a:chOff x="0" y="0"/>
          <a:chExt cx="0" cy="0"/>
        </a:xfrm>
      </p:grpSpPr>
      <p:sp>
        <p:nvSpPr>
          <p:cNvPr id="2" name="Kopfzeilenplatzhalter 1"/>
          <p:cNvSpPr>
            <a:spLocks noGrp="1"/>
          </p:cNvSpPr>
          <p:nvPr>
            <p:ph type="hdr" sz="quarter"/>
          </p:nvPr>
        </p:nvSpPr>
        <p:spPr bwMode="auto">
          <a:xfrm>
            <a:off x="0" y="0"/>
            <a:ext cx="2971800" cy="458788"/>
          </a:xfrm>
          <a:prstGeom prst="rect">
            <a:avLst/>
          </a:prstGeom>
        </p:spPr>
        <p:txBody>
          <a:bodyPr vert="horz" lIns="91440" tIns="45720" rIns="91440" bIns="45720" rtlCol="0"/>
          <a:lstStyle>
            <a:lvl1pPr algn="l">
              <a:defRPr sz="1200"/>
            </a:lvl1pPr>
          </a:lstStyle>
          <a:p>
            <a:pPr>
              <a:defRPr/>
            </a:pPr>
            <a:endParaRPr lang="de-DE"/>
          </a:p>
        </p:txBody>
      </p:sp>
      <p:sp>
        <p:nvSpPr>
          <p:cNvPr id="3" name="Datumsplatzhalter 2"/>
          <p:cNvSpPr>
            <a:spLocks noGrp="1"/>
          </p:cNvSpPr>
          <p:nvPr>
            <p:ph type="dt" idx="1"/>
          </p:nvPr>
        </p:nvSpPr>
        <p:spPr bwMode="auto">
          <a:xfrm>
            <a:off x="3884613" y="0"/>
            <a:ext cx="2971800" cy="458788"/>
          </a:xfrm>
          <a:prstGeom prst="rect">
            <a:avLst/>
          </a:prstGeom>
        </p:spPr>
        <p:txBody>
          <a:bodyPr vert="horz" lIns="91440" tIns="45720" rIns="91440" bIns="45720" rtlCol="0"/>
          <a:lstStyle>
            <a:lvl1pPr algn="r">
              <a:defRPr sz="1200"/>
            </a:lvl1pPr>
          </a:lstStyle>
          <a:p>
            <a:pPr>
              <a:defRPr/>
            </a:pPr>
            <a:fld id="{8EB3B205-B42B-1441-986A-4371DFECEB47}" type="datetimeFigureOut">
              <a:rPr lang="de-DE"/>
              <a:t>12.06.25</a:t>
            </a:fld>
            <a:endParaRPr lang="de-DE"/>
          </a:p>
        </p:txBody>
      </p:sp>
      <p:sp>
        <p:nvSpPr>
          <p:cNvPr id="4" name="Folienbildplatzhalter 3"/>
          <p:cNvSpPr>
            <a:spLocks noGrp="1" noRot="1" noChangeAspect="1"/>
          </p:cNvSpPr>
          <p:nvPr>
            <p:ph type="sldImg" idx="2"/>
          </p:nvPr>
        </p:nvSpPr>
        <p:spPr bwMode="auto">
          <a:xfrm>
            <a:off x="685800" y="1143000"/>
            <a:ext cx="5486400" cy="3086100"/>
          </a:xfrm>
          <a:prstGeom prst="rect">
            <a:avLst/>
          </a:prstGeom>
          <a:noFill/>
          <a:ln w="12700">
            <a:solidFill>
              <a:prstClr val="black"/>
            </a:solidFill>
          </a:ln>
        </p:spPr>
        <p:txBody>
          <a:bodyPr vert="horz" lIns="91440" tIns="45720" rIns="91440" bIns="45720" rtlCol="0" anchor="ctr"/>
          <a:lstStyle/>
          <a:p>
            <a:pPr>
              <a:defRPr/>
            </a:pPr>
            <a:endParaRPr lang="de-DE"/>
          </a:p>
        </p:txBody>
      </p:sp>
      <p:sp>
        <p:nvSpPr>
          <p:cNvPr id="5" name="Notizenplatzhalter 4"/>
          <p:cNvSpPr>
            <a:spLocks noGrp="1"/>
          </p:cNvSpPr>
          <p:nvPr>
            <p:ph type="body" sz="quarter" idx="3"/>
          </p:nvPr>
        </p:nvSpPr>
        <p:spPr bwMode="auto">
          <a:xfrm>
            <a:off x="685800" y="4400550"/>
            <a:ext cx="5486400" cy="3600450"/>
          </a:xfrm>
          <a:prstGeom prst="rect">
            <a:avLst/>
          </a:prstGeom>
        </p:spPr>
        <p:txBody>
          <a:bodyPr vert="horz" lIns="91440" tIns="45720" rIns="91440" bIns="45720" rtlCol="0"/>
          <a:lstStyle/>
          <a:p>
            <a:pPr lvl="0">
              <a:defRPr/>
            </a:pPr>
            <a:r>
              <a:rPr lang="de-DE"/>
              <a:t>Mastertextformat bearbeiten</a:t>
            </a:r>
            <a:endParaRPr/>
          </a:p>
          <a:p>
            <a:pPr lvl="1">
              <a:defRPr/>
            </a:pPr>
            <a:r>
              <a:rPr lang="de-DE"/>
              <a:t>Zweite Ebene</a:t>
            </a:r>
            <a:endParaRPr/>
          </a:p>
          <a:p>
            <a:pPr lvl="2">
              <a:defRPr/>
            </a:pPr>
            <a:r>
              <a:rPr lang="de-DE"/>
              <a:t>Dritte Ebene</a:t>
            </a:r>
            <a:endParaRPr/>
          </a:p>
          <a:p>
            <a:pPr lvl="3">
              <a:defRPr/>
            </a:pPr>
            <a:r>
              <a:rPr lang="de-DE"/>
              <a:t>Vierte Ebene</a:t>
            </a:r>
            <a:endParaRPr/>
          </a:p>
          <a:p>
            <a:pPr lvl="4">
              <a:defRPr/>
            </a:pPr>
            <a:r>
              <a:rPr lang="de-DE"/>
              <a:t>Fünfte Ebene</a:t>
            </a:r>
            <a:endParaRPr/>
          </a:p>
        </p:txBody>
      </p:sp>
      <p:sp>
        <p:nvSpPr>
          <p:cNvPr id="6" name="Fußzeilenplatzhalter 5"/>
          <p:cNvSpPr>
            <a:spLocks noGrp="1"/>
          </p:cNvSpPr>
          <p:nvPr>
            <p:ph type="ftr" sz="quarter" idx="4"/>
          </p:nvPr>
        </p:nvSpPr>
        <p:spPr bwMode="auto">
          <a:xfrm>
            <a:off x="0" y="8685213"/>
            <a:ext cx="2971800" cy="458787"/>
          </a:xfrm>
          <a:prstGeom prst="rect">
            <a:avLst/>
          </a:prstGeom>
        </p:spPr>
        <p:txBody>
          <a:bodyPr vert="horz" lIns="91440" tIns="45720" rIns="91440" bIns="45720" rtlCol="0" anchor="b"/>
          <a:lstStyle>
            <a:lvl1pPr algn="l">
              <a:defRPr sz="1200"/>
            </a:lvl1pPr>
          </a:lstStyle>
          <a:p>
            <a:pPr>
              <a:defRPr/>
            </a:pPr>
            <a:endParaRPr lang="de-DE"/>
          </a:p>
        </p:txBody>
      </p:sp>
      <p:sp>
        <p:nvSpPr>
          <p:cNvPr id="7" name="Foliennummernplatzhalter 6"/>
          <p:cNvSpPr>
            <a:spLocks noGrp="1"/>
          </p:cNvSpPr>
          <p:nvPr>
            <p:ph type="sldNum" sz="quarter" idx="5"/>
          </p:nvPr>
        </p:nvSpPr>
        <p:spPr bwMode="auto">
          <a:xfrm>
            <a:off x="3884613" y="8685213"/>
            <a:ext cx="2971800" cy="458787"/>
          </a:xfrm>
          <a:prstGeom prst="rect">
            <a:avLst/>
          </a:prstGeom>
        </p:spPr>
        <p:txBody>
          <a:bodyPr vert="horz" lIns="91440" tIns="45720" rIns="91440" bIns="45720" rtlCol="0" anchor="b"/>
          <a:lstStyle>
            <a:lvl1pPr algn="r">
              <a:defRPr sz="1200"/>
            </a:lvl1pPr>
          </a:lstStyle>
          <a:p>
            <a:pPr>
              <a:defRPr/>
            </a:pPr>
            <a:fld id="{5E963624-ECF1-0343-AF45-9F12C0AF4596}" type="slidenum">
              <a:rPr lang="de-DE"/>
              <a:t>‹Nr.›</a:t>
            </a:fld>
            <a:endParaRPr lang="de-DE"/>
          </a:p>
        </p:txBody>
      </p:sp>
    </p:spTree>
  </p:cSld>
  <p:clrMap bg1="lt1" tx1="dk1" bg2="lt2" tx2="dk2" accent1="accent1" accent2="accent2" accent3="accent3" accent4="accent4" accent5="accent5" accent6="accent6" hlink="hlink" folHlink="folHlink"/>
  <p:notesStyle>
    <a:lvl1pPr marL="0" algn="l" defTabSz="914400">
      <a:defRPr sz="1200">
        <a:solidFill>
          <a:schemeClr val="tx1"/>
        </a:solidFill>
        <a:latin typeface="+mn-lt"/>
        <a:ea typeface="+mn-ea"/>
        <a:cs typeface="+mn-cs"/>
      </a:defRPr>
    </a:lvl1pPr>
    <a:lvl2pPr marL="457200" algn="l" defTabSz="914400">
      <a:defRPr sz="1200">
        <a:solidFill>
          <a:schemeClr val="tx1"/>
        </a:solidFill>
        <a:latin typeface="+mn-lt"/>
        <a:ea typeface="+mn-ea"/>
        <a:cs typeface="+mn-cs"/>
      </a:defRPr>
    </a:lvl2pPr>
    <a:lvl3pPr marL="914400" algn="l" defTabSz="914400">
      <a:defRPr sz="1200">
        <a:solidFill>
          <a:schemeClr val="tx1"/>
        </a:solidFill>
        <a:latin typeface="+mn-lt"/>
        <a:ea typeface="+mn-ea"/>
        <a:cs typeface="+mn-cs"/>
      </a:defRPr>
    </a:lvl3pPr>
    <a:lvl4pPr marL="1371600" algn="l" defTabSz="914400">
      <a:defRPr sz="1200">
        <a:solidFill>
          <a:schemeClr val="tx1"/>
        </a:solidFill>
        <a:latin typeface="+mn-lt"/>
        <a:ea typeface="+mn-ea"/>
        <a:cs typeface="+mn-cs"/>
      </a:defRPr>
    </a:lvl4pPr>
    <a:lvl5pPr marL="1828800" algn="l" defTabSz="914400">
      <a:defRPr sz="1200">
        <a:solidFill>
          <a:schemeClr val="tx1"/>
        </a:solidFill>
        <a:latin typeface="+mn-lt"/>
        <a:ea typeface="+mn-ea"/>
        <a:cs typeface="+mn-cs"/>
      </a:defRPr>
    </a:lvl5pPr>
    <a:lvl6pPr marL="2286000" algn="l" defTabSz="914400">
      <a:defRPr sz="1200">
        <a:solidFill>
          <a:schemeClr val="tx1"/>
        </a:solidFill>
        <a:latin typeface="+mn-lt"/>
        <a:ea typeface="+mn-ea"/>
        <a:cs typeface="+mn-cs"/>
      </a:defRPr>
    </a:lvl6pPr>
    <a:lvl7pPr marL="2743200" algn="l" defTabSz="914400">
      <a:defRPr sz="1200">
        <a:solidFill>
          <a:schemeClr val="tx1"/>
        </a:solidFill>
        <a:latin typeface="+mn-lt"/>
        <a:ea typeface="+mn-ea"/>
        <a:cs typeface="+mn-cs"/>
      </a:defRPr>
    </a:lvl7pPr>
    <a:lvl8pPr marL="3200400" algn="l" defTabSz="914400">
      <a:defRPr sz="1200">
        <a:solidFill>
          <a:schemeClr val="tx1"/>
        </a:solidFill>
        <a:latin typeface="+mn-lt"/>
        <a:ea typeface="+mn-ea"/>
        <a:cs typeface="+mn-cs"/>
      </a:defRPr>
    </a:lvl8pPr>
    <a:lvl9pPr marL="3657600" algn="l" defTabSz="914400">
      <a:defRPr sz="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2" name="Slide Image Placeholder 1"/>
          <p:cNvSpPr>
            <a:spLocks noGrp="1" noRot="1" noChangeAspect="1"/>
          </p:cNvSpPr>
          <p:nvPr>
            <p:ph type="sldImg"/>
          </p:nvPr>
        </p:nvSpPr>
        <p:spPr bwMode="auto"/>
      </p:sp>
      <p:sp>
        <p:nvSpPr>
          <p:cNvPr id="3" name="Notes Placeholder 2"/>
          <p:cNvSpPr>
            <a:spLocks noGrp="1"/>
          </p:cNvSpPr>
          <p:nvPr>
            <p:ph type="body" idx="1"/>
          </p:nvPr>
        </p:nvSpPr>
        <p:spPr bwMode="auto"/>
        <p:txBody>
          <a:bodyPr/>
          <a:lstStyle/>
          <a:p>
            <a:pPr>
              <a:defRPr/>
            </a:pPr>
            <a:endParaRPr dirty="0"/>
          </a:p>
        </p:txBody>
      </p:sp>
      <p:sp>
        <p:nvSpPr>
          <p:cNvPr id="4" name="Slide Number Placeholder 3"/>
          <p:cNvSpPr>
            <a:spLocks noGrp="1"/>
          </p:cNvSpPr>
          <p:nvPr>
            <p:ph type="sldNum" sz="quarter" idx="10"/>
          </p:nvPr>
        </p:nvSpPr>
        <p:spPr bwMode="auto"/>
        <p:txBody>
          <a:bodyPr/>
          <a:lstStyle/>
          <a:p>
            <a:pPr>
              <a:defRPr/>
            </a:pPr>
            <a:fld id="{E297B9A6-407E-ED0F-89F5-F320A4DD1AF7}" type="slidenum">
              <a:rPr/>
              <a:t>1</a:t>
            </a:fld>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Literaturangaben!</a:t>
            </a:r>
          </a:p>
        </p:txBody>
      </p:sp>
      <p:sp>
        <p:nvSpPr>
          <p:cNvPr id="4" name="Foliennummernplatzhalter 3"/>
          <p:cNvSpPr>
            <a:spLocks noGrp="1"/>
          </p:cNvSpPr>
          <p:nvPr>
            <p:ph type="sldNum" sz="quarter" idx="5"/>
          </p:nvPr>
        </p:nvSpPr>
        <p:spPr/>
        <p:txBody>
          <a:bodyPr/>
          <a:lstStyle/>
          <a:p>
            <a:pPr>
              <a:defRPr/>
            </a:pPr>
            <a:fld id="{5E963624-ECF1-0343-AF45-9F12C0AF4596}" type="slidenum">
              <a:rPr lang="de-DE" smtClean="0"/>
              <a:t>10</a:t>
            </a:fld>
            <a:endParaRPr lang="de-DE"/>
          </a:p>
        </p:txBody>
      </p:sp>
    </p:spTree>
    <p:extLst>
      <p:ext uri="{BB962C8B-B14F-4D97-AF65-F5344CB8AC3E}">
        <p14:creationId xmlns:p14="http://schemas.microsoft.com/office/powerpoint/2010/main" val="339971475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Literaturangaben!</a:t>
            </a:r>
          </a:p>
        </p:txBody>
      </p:sp>
      <p:sp>
        <p:nvSpPr>
          <p:cNvPr id="4" name="Foliennummernplatzhalter 3"/>
          <p:cNvSpPr>
            <a:spLocks noGrp="1"/>
          </p:cNvSpPr>
          <p:nvPr>
            <p:ph type="sldNum" sz="quarter" idx="5"/>
          </p:nvPr>
        </p:nvSpPr>
        <p:spPr/>
        <p:txBody>
          <a:bodyPr/>
          <a:lstStyle/>
          <a:p>
            <a:pPr>
              <a:defRPr/>
            </a:pPr>
            <a:fld id="{5E963624-ECF1-0343-AF45-9F12C0AF4596}" type="slidenum">
              <a:rPr lang="de-DE" smtClean="0"/>
              <a:t>11</a:t>
            </a:fld>
            <a:endParaRPr lang="de-DE"/>
          </a:p>
        </p:txBody>
      </p:sp>
    </p:spTree>
    <p:extLst>
      <p:ext uri="{BB962C8B-B14F-4D97-AF65-F5344CB8AC3E}">
        <p14:creationId xmlns:p14="http://schemas.microsoft.com/office/powerpoint/2010/main" val="404089507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_Titelfolie">
    <p:spTree>
      <p:nvGrpSpPr>
        <p:cNvPr id="1" name=""/>
        <p:cNvGrpSpPr/>
        <p:nvPr/>
      </p:nvGrpSpPr>
      <p:grpSpPr>
        <a:xfrm>
          <a:off x="0" y="0"/>
          <a:ext cx="0" cy="0"/>
          <a:chOff x="0" y="0"/>
          <a:chExt cx="0" cy="0"/>
        </a:xfrm>
      </p:grpSpPr>
      <p:sp>
        <p:nvSpPr>
          <p:cNvPr id="9" name="Textplatzhalter 2">
            <a:extLst>
              <a:ext uri="{FF2B5EF4-FFF2-40B4-BE49-F238E27FC236}">
                <a16:creationId xmlns:a16="http://schemas.microsoft.com/office/drawing/2014/main" id="{FE8AC7E5-2DD6-6175-0A0B-DF10446AFF6A}"/>
              </a:ext>
            </a:extLst>
          </p:cNvPr>
          <p:cNvSpPr>
            <a:spLocks noGrp="1"/>
          </p:cNvSpPr>
          <p:nvPr>
            <p:ph type="body" idx="1" hasCustomPrompt="1"/>
          </p:nvPr>
        </p:nvSpPr>
        <p:spPr>
          <a:xfrm>
            <a:off x="1053829" y="1581355"/>
            <a:ext cx="9086685" cy="571701"/>
          </a:xfrm>
          <a:prstGeom prst="rect">
            <a:avLst/>
          </a:prstGeom>
        </p:spPr>
        <p:txBody>
          <a:bodyPr anchor="b">
            <a:noAutofit/>
          </a:bodyPr>
          <a:lstStyle>
            <a:lvl1pPr marL="0" indent="0">
              <a:buNone/>
              <a:defRPr sz="3600" b="1">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Headline</a:t>
            </a:r>
          </a:p>
        </p:txBody>
      </p:sp>
      <p:sp>
        <p:nvSpPr>
          <p:cNvPr id="13" name="Textplatzhalter 2">
            <a:extLst>
              <a:ext uri="{FF2B5EF4-FFF2-40B4-BE49-F238E27FC236}">
                <a16:creationId xmlns:a16="http://schemas.microsoft.com/office/drawing/2014/main" id="{790EA008-8625-5A64-0AAD-DAF54F0906DC}"/>
              </a:ext>
            </a:extLst>
          </p:cNvPr>
          <p:cNvSpPr>
            <a:spLocks noGrp="1"/>
          </p:cNvSpPr>
          <p:nvPr>
            <p:ph type="body" idx="13" hasCustomPrompt="1"/>
          </p:nvPr>
        </p:nvSpPr>
        <p:spPr>
          <a:xfrm>
            <a:off x="1047915" y="2704540"/>
            <a:ext cx="9086685" cy="3607360"/>
          </a:xfrm>
          <a:prstGeom prst="rect">
            <a:avLst/>
          </a:prstGeom>
        </p:spPr>
        <p:txBody>
          <a:bodyPr anchor="t" anchorCtr="0">
            <a:normAutofit/>
          </a:bodyPr>
          <a:lstStyle>
            <a:lvl1pPr marL="0" indent="0">
              <a:buNone/>
              <a:defRPr sz="1800" b="0">
                <a:solidFill>
                  <a:schemeClr val="tx1">
                    <a:lumMod val="75000"/>
                    <a:lumOff val="25000"/>
                  </a:schemeClr>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Textfeld</a:t>
            </a:r>
          </a:p>
        </p:txBody>
      </p:sp>
      <p:sp>
        <p:nvSpPr>
          <p:cNvPr id="2" name="Textplatzhalter 2">
            <a:extLst>
              <a:ext uri="{FF2B5EF4-FFF2-40B4-BE49-F238E27FC236}">
                <a16:creationId xmlns:a16="http://schemas.microsoft.com/office/drawing/2014/main" id="{2D5105F2-9FC8-4EA9-9A59-6D2F2FDDC975}"/>
              </a:ext>
            </a:extLst>
          </p:cNvPr>
          <p:cNvSpPr>
            <a:spLocks noGrp="1"/>
          </p:cNvSpPr>
          <p:nvPr>
            <p:ph type="body" idx="14" hasCustomPrompt="1"/>
          </p:nvPr>
        </p:nvSpPr>
        <p:spPr>
          <a:xfrm>
            <a:off x="1047915" y="1118771"/>
            <a:ext cx="9086685" cy="504422"/>
          </a:xfrm>
          <a:prstGeom prst="rect">
            <a:avLst/>
          </a:prstGeom>
        </p:spPr>
        <p:txBody>
          <a:bodyPr anchor="b">
            <a:normAutofit/>
          </a:bodyPr>
          <a:lstStyle>
            <a:lvl1pPr marL="0" indent="0">
              <a:buNone/>
              <a:defRPr sz="2000" b="0">
                <a:solidFill>
                  <a:schemeClr val="tx1">
                    <a:lumMod val="75000"/>
                    <a:lumOff val="25000"/>
                  </a:schemeClr>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Textfeld</a:t>
            </a:r>
          </a:p>
        </p:txBody>
      </p:sp>
      <p:sp>
        <p:nvSpPr>
          <p:cNvPr id="3" name="Rechteck 2">
            <a:extLst>
              <a:ext uri="{FF2B5EF4-FFF2-40B4-BE49-F238E27FC236}">
                <a16:creationId xmlns:a16="http://schemas.microsoft.com/office/drawing/2014/main" id="{714FCAB9-1078-BF8B-C343-63AAB8F75662}"/>
              </a:ext>
            </a:extLst>
          </p:cNvPr>
          <p:cNvSpPr/>
          <p:nvPr userDrawn="1"/>
        </p:nvSpPr>
        <p:spPr>
          <a:xfrm>
            <a:off x="-6485" y="1355387"/>
            <a:ext cx="648000" cy="648000"/>
          </a:xfrm>
          <a:prstGeom prst="rect">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6" name="Textfeld 5">
            <a:extLst>
              <a:ext uri="{FF2B5EF4-FFF2-40B4-BE49-F238E27FC236}">
                <a16:creationId xmlns:a16="http://schemas.microsoft.com/office/drawing/2014/main" id="{E1201B8B-3E84-0D09-483F-9876FDFA0E91}"/>
              </a:ext>
            </a:extLst>
          </p:cNvPr>
          <p:cNvSpPr txBox="1"/>
          <p:nvPr userDrawn="1"/>
        </p:nvSpPr>
        <p:spPr>
          <a:xfrm>
            <a:off x="265888" y="1288968"/>
            <a:ext cx="330741" cy="584775"/>
          </a:xfrm>
          <a:prstGeom prst="rect">
            <a:avLst/>
          </a:prstGeom>
          <a:noFill/>
        </p:spPr>
        <p:txBody>
          <a:bodyPr wrap="square" rtlCol="0">
            <a:spAutoFit/>
          </a:bodyPr>
          <a:lstStyle/>
          <a:p>
            <a:r>
              <a:rPr lang="de-DE" sz="3200" b="1" dirty="0">
                <a:solidFill>
                  <a:schemeClr val="bg1"/>
                </a:solidFill>
              </a:rPr>
              <a:t>2</a:t>
            </a:r>
          </a:p>
        </p:txBody>
      </p:sp>
      <p:sp>
        <p:nvSpPr>
          <p:cNvPr id="8" name="Fußzeilenplatzhalter 7">
            <a:extLst>
              <a:ext uri="{FF2B5EF4-FFF2-40B4-BE49-F238E27FC236}">
                <a16:creationId xmlns:a16="http://schemas.microsoft.com/office/drawing/2014/main" id="{D5FDDBCE-B019-2EEA-E6A6-C14C3B56E37B}"/>
              </a:ext>
            </a:extLst>
          </p:cNvPr>
          <p:cNvSpPr>
            <a:spLocks noGrp="1"/>
          </p:cNvSpPr>
          <p:nvPr>
            <p:ph type="ftr" sz="quarter" idx="16"/>
          </p:nvPr>
        </p:nvSpPr>
        <p:spPr>
          <a:xfrm>
            <a:off x="3782438" y="6557385"/>
            <a:ext cx="4114800" cy="300615"/>
          </a:xfrm>
          <a:prstGeom prst="rect">
            <a:avLst/>
          </a:prstGeom>
        </p:spPr>
        <p:txBody>
          <a:bodyPr/>
          <a:lstStyle/>
          <a:p>
            <a:r>
              <a:rPr lang="de-DE" dirty="0"/>
              <a:t>K+5-Modell</a:t>
            </a:r>
          </a:p>
        </p:txBody>
      </p:sp>
      <p:sp>
        <p:nvSpPr>
          <p:cNvPr id="10" name="Foliennummernplatzhalter 9">
            <a:extLst>
              <a:ext uri="{FF2B5EF4-FFF2-40B4-BE49-F238E27FC236}">
                <a16:creationId xmlns:a16="http://schemas.microsoft.com/office/drawing/2014/main" id="{AB49E1C4-FB16-0DEF-EDD5-B8EDB4B6E91D}"/>
              </a:ext>
            </a:extLst>
          </p:cNvPr>
          <p:cNvSpPr>
            <a:spLocks noGrp="1"/>
          </p:cNvSpPr>
          <p:nvPr>
            <p:ph type="sldNum" sz="quarter" idx="17"/>
          </p:nvPr>
        </p:nvSpPr>
        <p:spPr/>
        <p:txBody>
          <a:bodyPr/>
          <a:lstStyle/>
          <a:p>
            <a:fld id="{1D937574-5286-7C49-842E-2D6CFC549A1F}" type="slidenum">
              <a:rPr lang="de-DE" smtClean="0"/>
              <a:pPr/>
              <a:t>‹Nr.›</a:t>
            </a:fld>
            <a:endParaRPr lang="de-DE" dirty="0"/>
          </a:p>
        </p:txBody>
      </p:sp>
    </p:spTree>
    <p:extLst>
      <p:ext uri="{BB962C8B-B14F-4D97-AF65-F5344CB8AC3E}">
        <p14:creationId xmlns:p14="http://schemas.microsoft.com/office/powerpoint/2010/main" val="411774081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6" name="Textplatzhalter 2">
            <a:extLst>
              <a:ext uri="{FF2B5EF4-FFF2-40B4-BE49-F238E27FC236}">
                <a16:creationId xmlns:a16="http://schemas.microsoft.com/office/drawing/2014/main" id="{65A722E6-F263-B2EC-AD02-FA76B35A0D4B}"/>
              </a:ext>
            </a:extLst>
          </p:cNvPr>
          <p:cNvSpPr>
            <a:spLocks noGrp="1"/>
          </p:cNvSpPr>
          <p:nvPr>
            <p:ph type="body" idx="1" hasCustomPrompt="1"/>
          </p:nvPr>
        </p:nvSpPr>
        <p:spPr>
          <a:xfrm>
            <a:off x="1040887" y="1658010"/>
            <a:ext cx="10546275" cy="507665"/>
          </a:xfrm>
          <a:prstGeom prst="rect">
            <a:avLst/>
          </a:prstGeom>
        </p:spPr>
        <p:txBody>
          <a:bodyPr anchor="b">
            <a:noAutofit/>
          </a:bodyPr>
          <a:lstStyle>
            <a:lvl1pPr marL="0" indent="0">
              <a:buNone/>
              <a:defRPr sz="3600" b="1">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Headline</a:t>
            </a:r>
          </a:p>
        </p:txBody>
      </p:sp>
      <p:sp>
        <p:nvSpPr>
          <p:cNvPr id="7" name="Textplatzhalter 2">
            <a:extLst>
              <a:ext uri="{FF2B5EF4-FFF2-40B4-BE49-F238E27FC236}">
                <a16:creationId xmlns:a16="http://schemas.microsoft.com/office/drawing/2014/main" id="{3053F99F-E6B1-D22B-547A-1AF051D582F8}"/>
              </a:ext>
            </a:extLst>
          </p:cNvPr>
          <p:cNvSpPr>
            <a:spLocks noGrp="1"/>
          </p:cNvSpPr>
          <p:nvPr>
            <p:ph type="body" idx="13" hasCustomPrompt="1"/>
          </p:nvPr>
        </p:nvSpPr>
        <p:spPr>
          <a:xfrm>
            <a:off x="1047915" y="2721752"/>
            <a:ext cx="4114800" cy="3602848"/>
          </a:xfrm>
          <a:prstGeom prst="rect">
            <a:avLst/>
          </a:prstGeom>
        </p:spPr>
        <p:txBody>
          <a:bodyPr anchor="t" anchorCtr="0">
            <a:normAutofit/>
          </a:bodyPr>
          <a:lstStyle>
            <a:lvl1pPr marL="0" indent="0">
              <a:buNone/>
              <a:defRPr sz="1800" b="0">
                <a:solidFill>
                  <a:schemeClr val="tx1">
                    <a:lumMod val="75000"/>
                    <a:lumOff val="25000"/>
                  </a:schemeClr>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Textfeld</a:t>
            </a:r>
          </a:p>
        </p:txBody>
      </p:sp>
      <p:sp>
        <p:nvSpPr>
          <p:cNvPr id="10" name="Bildplatzhalter 9">
            <a:extLst>
              <a:ext uri="{FF2B5EF4-FFF2-40B4-BE49-F238E27FC236}">
                <a16:creationId xmlns:a16="http://schemas.microsoft.com/office/drawing/2014/main" id="{B05A296C-044C-EBD1-4C3E-EE140097FA07}"/>
              </a:ext>
            </a:extLst>
          </p:cNvPr>
          <p:cNvSpPr>
            <a:spLocks noGrp="1"/>
          </p:cNvSpPr>
          <p:nvPr>
            <p:ph type="pic" sz="quarter" idx="15"/>
          </p:nvPr>
        </p:nvSpPr>
        <p:spPr>
          <a:xfrm>
            <a:off x="5397499" y="2709052"/>
            <a:ext cx="6189663" cy="3615548"/>
          </a:xfrm>
        </p:spPr>
        <p:txBody>
          <a:bodyPr/>
          <a:lstStyle/>
          <a:p>
            <a:endParaRPr lang="de-DE"/>
          </a:p>
        </p:txBody>
      </p:sp>
      <p:sp>
        <p:nvSpPr>
          <p:cNvPr id="2" name="Rechteck 1">
            <a:extLst>
              <a:ext uri="{FF2B5EF4-FFF2-40B4-BE49-F238E27FC236}">
                <a16:creationId xmlns:a16="http://schemas.microsoft.com/office/drawing/2014/main" id="{77D1EB75-A4EB-5511-FB04-7A1A9405D192}"/>
              </a:ext>
            </a:extLst>
          </p:cNvPr>
          <p:cNvSpPr/>
          <p:nvPr userDrawn="1"/>
        </p:nvSpPr>
        <p:spPr>
          <a:xfrm>
            <a:off x="-6485" y="1355387"/>
            <a:ext cx="648000" cy="648000"/>
          </a:xfrm>
          <a:prstGeom prst="rect">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5" name="Textfeld 4">
            <a:extLst>
              <a:ext uri="{FF2B5EF4-FFF2-40B4-BE49-F238E27FC236}">
                <a16:creationId xmlns:a16="http://schemas.microsoft.com/office/drawing/2014/main" id="{103D85B9-5F87-59F5-6EBA-DDE04D5CCC0B}"/>
              </a:ext>
            </a:extLst>
          </p:cNvPr>
          <p:cNvSpPr txBox="1"/>
          <p:nvPr userDrawn="1"/>
        </p:nvSpPr>
        <p:spPr>
          <a:xfrm>
            <a:off x="265888" y="1288968"/>
            <a:ext cx="330741" cy="584775"/>
          </a:xfrm>
          <a:prstGeom prst="rect">
            <a:avLst/>
          </a:prstGeom>
          <a:noFill/>
        </p:spPr>
        <p:txBody>
          <a:bodyPr wrap="square" rtlCol="0">
            <a:spAutoFit/>
          </a:bodyPr>
          <a:lstStyle/>
          <a:p>
            <a:r>
              <a:rPr lang="de-DE" sz="3200" b="1" dirty="0">
                <a:solidFill>
                  <a:schemeClr val="bg1"/>
                </a:solidFill>
              </a:rPr>
              <a:t>2</a:t>
            </a:r>
          </a:p>
        </p:txBody>
      </p:sp>
      <p:sp>
        <p:nvSpPr>
          <p:cNvPr id="9" name="Textplatzhalter 2">
            <a:extLst>
              <a:ext uri="{FF2B5EF4-FFF2-40B4-BE49-F238E27FC236}">
                <a16:creationId xmlns:a16="http://schemas.microsoft.com/office/drawing/2014/main" id="{FF5D5462-CC2D-7B44-7747-9504E1E01EF5}"/>
              </a:ext>
            </a:extLst>
          </p:cNvPr>
          <p:cNvSpPr>
            <a:spLocks noGrp="1"/>
          </p:cNvSpPr>
          <p:nvPr>
            <p:ph type="body" idx="16" hasCustomPrompt="1"/>
          </p:nvPr>
        </p:nvSpPr>
        <p:spPr>
          <a:xfrm>
            <a:off x="1047915" y="1103176"/>
            <a:ext cx="8794585" cy="504422"/>
          </a:xfrm>
          <a:prstGeom prst="rect">
            <a:avLst/>
          </a:prstGeom>
        </p:spPr>
        <p:txBody>
          <a:bodyPr anchor="b">
            <a:normAutofit/>
          </a:bodyPr>
          <a:lstStyle>
            <a:lvl1pPr marL="0" indent="0">
              <a:buNone/>
              <a:defRPr sz="2000" b="0">
                <a:solidFill>
                  <a:schemeClr val="tx1">
                    <a:lumMod val="75000"/>
                    <a:lumOff val="25000"/>
                  </a:schemeClr>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Textfeld</a:t>
            </a:r>
          </a:p>
        </p:txBody>
      </p:sp>
      <p:sp>
        <p:nvSpPr>
          <p:cNvPr id="16" name="Fußzeilenplatzhalter 15">
            <a:extLst>
              <a:ext uri="{FF2B5EF4-FFF2-40B4-BE49-F238E27FC236}">
                <a16:creationId xmlns:a16="http://schemas.microsoft.com/office/drawing/2014/main" id="{EA6683A1-6C48-C899-392D-6FE84312FDCD}"/>
              </a:ext>
            </a:extLst>
          </p:cNvPr>
          <p:cNvSpPr>
            <a:spLocks noGrp="1"/>
          </p:cNvSpPr>
          <p:nvPr>
            <p:ph type="ftr" sz="quarter" idx="18"/>
          </p:nvPr>
        </p:nvSpPr>
        <p:spPr>
          <a:xfrm>
            <a:off x="3782438" y="6557385"/>
            <a:ext cx="4114800" cy="300615"/>
          </a:xfrm>
          <a:prstGeom prst="rect">
            <a:avLst/>
          </a:prstGeom>
        </p:spPr>
        <p:txBody>
          <a:bodyPr/>
          <a:lstStyle/>
          <a:p>
            <a:r>
              <a:rPr lang="de-DE" dirty="0"/>
              <a:t>K+5-Modell</a:t>
            </a:r>
          </a:p>
        </p:txBody>
      </p:sp>
      <p:sp>
        <p:nvSpPr>
          <p:cNvPr id="17" name="Foliennummernplatzhalter 16">
            <a:extLst>
              <a:ext uri="{FF2B5EF4-FFF2-40B4-BE49-F238E27FC236}">
                <a16:creationId xmlns:a16="http://schemas.microsoft.com/office/drawing/2014/main" id="{57DAFB96-561C-BB75-702A-EAC7E1C53933}"/>
              </a:ext>
            </a:extLst>
          </p:cNvPr>
          <p:cNvSpPr>
            <a:spLocks noGrp="1"/>
          </p:cNvSpPr>
          <p:nvPr>
            <p:ph type="sldNum" sz="quarter" idx="19"/>
          </p:nvPr>
        </p:nvSpPr>
        <p:spPr/>
        <p:txBody>
          <a:bodyPr/>
          <a:lstStyle/>
          <a:p>
            <a:fld id="{1D937574-5286-7C49-842E-2D6CFC549A1F}" type="slidenum">
              <a:rPr lang="de-DE" smtClean="0"/>
              <a:pPr/>
              <a:t>‹Nr.›</a:t>
            </a:fld>
            <a:endParaRPr lang="de-DE" dirty="0"/>
          </a:p>
        </p:txBody>
      </p:sp>
    </p:spTree>
    <p:extLst>
      <p:ext uri="{BB962C8B-B14F-4D97-AF65-F5344CB8AC3E}">
        <p14:creationId xmlns:p14="http://schemas.microsoft.com/office/powerpoint/2010/main" val="349215757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Benutzerdefiniertes Layout">
    <p:spTree>
      <p:nvGrpSpPr>
        <p:cNvPr id="1" name=""/>
        <p:cNvGrpSpPr/>
        <p:nvPr/>
      </p:nvGrpSpPr>
      <p:grpSpPr>
        <a:xfrm>
          <a:off x="0" y="0"/>
          <a:ext cx="0" cy="0"/>
          <a:chOff x="0" y="0"/>
          <a:chExt cx="0" cy="0"/>
        </a:xfrm>
      </p:grpSpPr>
      <p:sp>
        <p:nvSpPr>
          <p:cNvPr id="6" name="Textplatzhalter 2">
            <a:extLst>
              <a:ext uri="{FF2B5EF4-FFF2-40B4-BE49-F238E27FC236}">
                <a16:creationId xmlns:a16="http://schemas.microsoft.com/office/drawing/2014/main" id="{65A722E6-F263-B2EC-AD02-FA76B35A0D4B}"/>
              </a:ext>
            </a:extLst>
          </p:cNvPr>
          <p:cNvSpPr>
            <a:spLocks noGrp="1"/>
          </p:cNvSpPr>
          <p:nvPr>
            <p:ph type="body" idx="1" hasCustomPrompt="1"/>
          </p:nvPr>
        </p:nvSpPr>
        <p:spPr>
          <a:xfrm>
            <a:off x="1040887" y="1658010"/>
            <a:ext cx="10546275" cy="507665"/>
          </a:xfrm>
          <a:prstGeom prst="rect">
            <a:avLst/>
          </a:prstGeom>
        </p:spPr>
        <p:txBody>
          <a:bodyPr anchor="b">
            <a:noAutofit/>
          </a:bodyPr>
          <a:lstStyle>
            <a:lvl1pPr marL="0" indent="0">
              <a:buNone/>
              <a:defRPr sz="3600" b="1">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Headline</a:t>
            </a:r>
          </a:p>
        </p:txBody>
      </p:sp>
      <p:sp>
        <p:nvSpPr>
          <p:cNvPr id="7" name="Textplatzhalter 2">
            <a:extLst>
              <a:ext uri="{FF2B5EF4-FFF2-40B4-BE49-F238E27FC236}">
                <a16:creationId xmlns:a16="http://schemas.microsoft.com/office/drawing/2014/main" id="{3053F99F-E6B1-D22B-547A-1AF051D582F8}"/>
              </a:ext>
            </a:extLst>
          </p:cNvPr>
          <p:cNvSpPr>
            <a:spLocks noGrp="1"/>
          </p:cNvSpPr>
          <p:nvPr>
            <p:ph type="body" idx="13" hasCustomPrompt="1"/>
          </p:nvPr>
        </p:nvSpPr>
        <p:spPr>
          <a:xfrm>
            <a:off x="1047915" y="2721752"/>
            <a:ext cx="4809188" cy="3602848"/>
          </a:xfrm>
          <a:prstGeom prst="rect">
            <a:avLst/>
          </a:prstGeom>
        </p:spPr>
        <p:txBody>
          <a:bodyPr anchor="t" anchorCtr="0">
            <a:normAutofit/>
          </a:bodyPr>
          <a:lstStyle>
            <a:lvl1pPr marL="0" indent="0">
              <a:buNone/>
              <a:defRPr sz="1800" b="0">
                <a:solidFill>
                  <a:schemeClr val="tx1">
                    <a:lumMod val="75000"/>
                    <a:lumOff val="25000"/>
                  </a:schemeClr>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Textfeld</a:t>
            </a:r>
          </a:p>
        </p:txBody>
      </p:sp>
      <p:sp>
        <p:nvSpPr>
          <p:cNvPr id="2" name="Rechteck 1">
            <a:extLst>
              <a:ext uri="{FF2B5EF4-FFF2-40B4-BE49-F238E27FC236}">
                <a16:creationId xmlns:a16="http://schemas.microsoft.com/office/drawing/2014/main" id="{77D1EB75-A4EB-5511-FB04-7A1A9405D192}"/>
              </a:ext>
            </a:extLst>
          </p:cNvPr>
          <p:cNvSpPr/>
          <p:nvPr userDrawn="1"/>
        </p:nvSpPr>
        <p:spPr>
          <a:xfrm>
            <a:off x="-6485" y="1355387"/>
            <a:ext cx="648000" cy="648000"/>
          </a:xfrm>
          <a:prstGeom prst="rect">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5" name="Textfeld 4">
            <a:extLst>
              <a:ext uri="{FF2B5EF4-FFF2-40B4-BE49-F238E27FC236}">
                <a16:creationId xmlns:a16="http://schemas.microsoft.com/office/drawing/2014/main" id="{103D85B9-5F87-59F5-6EBA-DDE04D5CCC0B}"/>
              </a:ext>
            </a:extLst>
          </p:cNvPr>
          <p:cNvSpPr txBox="1"/>
          <p:nvPr userDrawn="1"/>
        </p:nvSpPr>
        <p:spPr>
          <a:xfrm>
            <a:off x="265888" y="1288968"/>
            <a:ext cx="330741" cy="584775"/>
          </a:xfrm>
          <a:prstGeom prst="rect">
            <a:avLst/>
          </a:prstGeom>
          <a:noFill/>
        </p:spPr>
        <p:txBody>
          <a:bodyPr wrap="square" rtlCol="0">
            <a:spAutoFit/>
          </a:bodyPr>
          <a:lstStyle/>
          <a:p>
            <a:r>
              <a:rPr lang="de-DE" sz="3200" b="1" dirty="0">
                <a:solidFill>
                  <a:schemeClr val="bg1"/>
                </a:solidFill>
              </a:rPr>
              <a:t>2</a:t>
            </a:r>
          </a:p>
        </p:txBody>
      </p:sp>
      <p:sp>
        <p:nvSpPr>
          <p:cNvPr id="9" name="Textplatzhalter 2">
            <a:extLst>
              <a:ext uri="{FF2B5EF4-FFF2-40B4-BE49-F238E27FC236}">
                <a16:creationId xmlns:a16="http://schemas.microsoft.com/office/drawing/2014/main" id="{FF5D5462-CC2D-7B44-7747-9504E1E01EF5}"/>
              </a:ext>
            </a:extLst>
          </p:cNvPr>
          <p:cNvSpPr>
            <a:spLocks noGrp="1"/>
          </p:cNvSpPr>
          <p:nvPr>
            <p:ph type="body" idx="16" hasCustomPrompt="1"/>
          </p:nvPr>
        </p:nvSpPr>
        <p:spPr>
          <a:xfrm>
            <a:off x="1047915" y="1103176"/>
            <a:ext cx="8794585" cy="504422"/>
          </a:xfrm>
          <a:prstGeom prst="rect">
            <a:avLst/>
          </a:prstGeom>
        </p:spPr>
        <p:txBody>
          <a:bodyPr anchor="b">
            <a:normAutofit/>
          </a:bodyPr>
          <a:lstStyle>
            <a:lvl1pPr marL="0" indent="0">
              <a:buNone/>
              <a:defRPr sz="2000" b="0">
                <a:solidFill>
                  <a:schemeClr val="tx1">
                    <a:lumMod val="75000"/>
                    <a:lumOff val="25000"/>
                  </a:schemeClr>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Textfeld</a:t>
            </a:r>
          </a:p>
        </p:txBody>
      </p:sp>
      <p:sp>
        <p:nvSpPr>
          <p:cNvPr id="16" name="Fußzeilenplatzhalter 15">
            <a:extLst>
              <a:ext uri="{FF2B5EF4-FFF2-40B4-BE49-F238E27FC236}">
                <a16:creationId xmlns:a16="http://schemas.microsoft.com/office/drawing/2014/main" id="{EA6683A1-6C48-C899-392D-6FE84312FDCD}"/>
              </a:ext>
            </a:extLst>
          </p:cNvPr>
          <p:cNvSpPr>
            <a:spLocks noGrp="1"/>
          </p:cNvSpPr>
          <p:nvPr>
            <p:ph type="ftr" sz="quarter" idx="18"/>
          </p:nvPr>
        </p:nvSpPr>
        <p:spPr>
          <a:xfrm>
            <a:off x="3782438" y="6557385"/>
            <a:ext cx="4114800" cy="300615"/>
          </a:xfrm>
          <a:prstGeom prst="rect">
            <a:avLst/>
          </a:prstGeom>
        </p:spPr>
        <p:txBody>
          <a:bodyPr/>
          <a:lstStyle/>
          <a:p>
            <a:r>
              <a:rPr lang="de-DE" dirty="0"/>
              <a:t>K+5-Modell</a:t>
            </a:r>
          </a:p>
        </p:txBody>
      </p:sp>
      <p:sp>
        <p:nvSpPr>
          <p:cNvPr id="17" name="Foliennummernplatzhalter 16">
            <a:extLst>
              <a:ext uri="{FF2B5EF4-FFF2-40B4-BE49-F238E27FC236}">
                <a16:creationId xmlns:a16="http://schemas.microsoft.com/office/drawing/2014/main" id="{57DAFB96-561C-BB75-702A-EAC7E1C53933}"/>
              </a:ext>
            </a:extLst>
          </p:cNvPr>
          <p:cNvSpPr>
            <a:spLocks noGrp="1"/>
          </p:cNvSpPr>
          <p:nvPr>
            <p:ph type="sldNum" sz="quarter" idx="19"/>
          </p:nvPr>
        </p:nvSpPr>
        <p:spPr/>
        <p:txBody>
          <a:bodyPr/>
          <a:lstStyle/>
          <a:p>
            <a:fld id="{1D937574-5286-7C49-842E-2D6CFC549A1F}" type="slidenum">
              <a:rPr lang="de-DE" smtClean="0"/>
              <a:pPr/>
              <a:t>‹Nr.›</a:t>
            </a:fld>
            <a:endParaRPr lang="de-DE" dirty="0"/>
          </a:p>
        </p:txBody>
      </p:sp>
      <p:sp>
        <p:nvSpPr>
          <p:cNvPr id="3" name="Textplatzhalter 2">
            <a:extLst>
              <a:ext uri="{FF2B5EF4-FFF2-40B4-BE49-F238E27FC236}">
                <a16:creationId xmlns:a16="http://schemas.microsoft.com/office/drawing/2014/main" id="{91F27F3A-CC4E-3A79-BD48-840F4A133550}"/>
              </a:ext>
            </a:extLst>
          </p:cNvPr>
          <p:cNvSpPr>
            <a:spLocks noGrp="1"/>
          </p:cNvSpPr>
          <p:nvPr>
            <p:ph type="body" idx="20" hasCustomPrompt="1"/>
          </p:nvPr>
        </p:nvSpPr>
        <p:spPr>
          <a:xfrm>
            <a:off x="6334899" y="2721752"/>
            <a:ext cx="4809188" cy="3602848"/>
          </a:xfrm>
          <a:prstGeom prst="rect">
            <a:avLst/>
          </a:prstGeom>
        </p:spPr>
        <p:txBody>
          <a:bodyPr anchor="t" anchorCtr="0">
            <a:normAutofit/>
          </a:bodyPr>
          <a:lstStyle>
            <a:lvl1pPr marL="0" indent="0">
              <a:buNone/>
              <a:defRPr sz="1800" b="0">
                <a:solidFill>
                  <a:schemeClr val="tx1">
                    <a:lumMod val="75000"/>
                    <a:lumOff val="25000"/>
                  </a:schemeClr>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Textfeld</a:t>
            </a:r>
          </a:p>
        </p:txBody>
      </p:sp>
    </p:spTree>
    <p:extLst>
      <p:ext uri="{BB962C8B-B14F-4D97-AF65-F5344CB8AC3E}">
        <p14:creationId xmlns:p14="http://schemas.microsoft.com/office/powerpoint/2010/main" val="28263620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3_Benutzerdefiniertes Layout">
    <p:spTree>
      <p:nvGrpSpPr>
        <p:cNvPr id="1" name=""/>
        <p:cNvGrpSpPr/>
        <p:nvPr/>
      </p:nvGrpSpPr>
      <p:grpSpPr>
        <a:xfrm>
          <a:off x="0" y="0"/>
          <a:ext cx="0" cy="0"/>
          <a:chOff x="0" y="0"/>
          <a:chExt cx="0" cy="0"/>
        </a:xfrm>
      </p:grpSpPr>
      <p:sp>
        <p:nvSpPr>
          <p:cNvPr id="3" name="Fußzeilenplatzhalter 2">
            <a:extLst>
              <a:ext uri="{FF2B5EF4-FFF2-40B4-BE49-F238E27FC236}">
                <a16:creationId xmlns:a16="http://schemas.microsoft.com/office/drawing/2014/main" id="{59D2B951-0184-2FDD-2DD6-8B9D8E422925}"/>
              </a:ext>
            </a:extLst>
          </p:cNvPr>
          <p:cNvSpPr>
            <a:spLocks noGrp="1"/>
          </p:cNvSpPr>
          <p:nvPr>
            <p:ph type="ftr" sz="quarter" idx="10"/>
          </p:nvPr>
        </p:nvSpPr>
        <p:spPr>
          <a:xfrm>
            <a:off x="3782438" y="6557385"/>
            <a:ext cx="4114800" cy="300615"/>
          </a:xfrm>
          <a:prstGeom prst="rect">
            <a:avLst/>
          </a:prstGeom>
        </p:spPr>
        <p:txBody>
          <a:bodyPr/>
          <a:lstStyle/>
          <a:p>
            <a:r>
              <a:rPr lang="de-DE" dirty="0"/>
              <a:t>K+5-Modell</a:t>
            </a:r>
          </a:p>
        </p:txBody>
      </p:sp>
      <p:sp>
        <p:nvSpPr>
          <p:cNvPr id="4" name="Foliennummernplatzhalter 3">
            <a:extLst>
              <a:ext uri="{FF2B5EF4-FFF2-40B4-BE49-F238E27FC236}">
                <a16:creationId xmlns:a16="http://schemas.microsoft.com/office/drawing/2014/main" id="{DFC6B666-4EF0-6B73-8DFB-BADCF9A3A7C7}"/>
              </a:ext>
            </a:extLst>
          </p:cNvPr>
          <p:cNvSpPr>
            <a:spLocks noGrp="1"/>
          </p:cNvSpPr>
          <p:nvPr>
            <p:ph type="sldNum" sz="quarter" idx="11"/>
          </p:nvPr>
        </p:nvSpPr>
        <p:spPr/>
        <p:txBody>
          <a:bodyPr/>
          <a:lstStyle/>
          <a:p>
            <a:fld id="{1D937574-5286-7C49-842E-2D6CFC549A1F}" type="slidenum">
              <a:rPr lang="de-DE" smtClean="0"/>
              <a:pPr/>
              <a:t>‹Nr.›</a:t>
            </a:fld>
            <a:endParaRPr lang="de-DE" dirty="0"/>
          </a:p>
        </p:txBody>
      </p:sp>
      <p:sp>
        <p:nvSpPr>
          <p:cNvPr id="5" name="Rechteck 4">
            <a:extLst>
              <a:ext uri="{FF2B5EF4-FFF2-40B4-BE49-F238E27FC236}">
                <a16:creationId xmlns:a16="http://schemas.microsoft.com/office/drawing/2014/main" id="{55D66375-C2BB-023A-339E-46B8FCF8BF12}"/>
              </a:ext>
            </a:extLst>
          </p:cNvPr>
          <p:cNvSpPr/>
          <p:nvPr userDrawn="1"/>
        </p:nvSpPr>
        <p:spPr>
          <a:xfrm>
            <a:off x="0" y="-1"/>
            <a:ext cx="12192000" cy="4871103"/>
          </a:xfrm>
          <a:prstGeom prst="rect">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6" name="Dreieck 5">
            <a:extLst>
              <a:ext uri="{FF2B5EF4-FFF2-40B4-BE49-F238E27FC236}">
                <a16:creationId xmlns:a16="http://schemas.microsoft.com/office/drawing/2014/main" id="{D64D1994-1F14-3AF6-C837-B66B407F1284}"/>
              </a:ext>
            </a:extLst>
          </p:cNvPr>
          <p:cNvSpPr/>
          <p:nvPr userDrawn="1"/>
        </p:nvSpPr>
        <p:spPr>
          <a:xfrm>
            <a:off x="8746944" y="4351828"/>
            <a:ext cx="4057035" cy="914382"/>
          </a:xfrm>
          <a:prstGeom prst="triangle">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7" name="Grafik 6" descr="Ein Bild, das Text, Screenshot enthält.&#10;&#10;KI-generierte Inhalte können fehlerhaft sein.">
            <a:extLst>
              <a:ext uri="{FF2B5EF4-FFF2-40B4-BE49-F238E27FC236}">
                <a16:creationId xmlns:a16="http://schemas.microsoft.com/office/drawing/2014/main" id="{AA0F2EC0-6136-A0E5-EB5E-DA7D8AB0B413}"/>
              </a:ext>
            </a:extLst>
          </p:cNvPr>
          <p:cNvPicPr/>
          <p:nvPr userDrawn="1"/>
        </p:nvPicPr>
        <p:blipFill>
          <a:blip r:embed="rId2"/>
          <a:stretch>
            <a:fillRect/>
          </a:stretch>
        </p:blipFill>
        <p:spPr>
          <a:xfrm>
            <a:off x="9703238" y="4196782"/>
            <a:ext cx="2144446" cy="1220767"/>
          </a:xfrm>
          <a:prstGeom prst="rect">
            <a:avLst/>
          </a:prstGeom>
        </p:spPr>
      </p:pic>
      <p:sp>
        <p:nvSpPr>
          <p:cNvPr id="8" name="Textplatzhalter 2">
            <a:extLst>
              <a:ext uri="{FF2B5EF4-FFF2-40B4-BE49-F238E27FC236}">
                <a16:creationId xmlns:a16="http://schemas.microsoft.com/office/drawing/2014/main" id="{95290F40-8322-1033-722B-6CEEA06E6EA3}"/>
              </a:ext>
            </a:extLst>
          </p:cNvPr>
          <p:cNvSpPr>
            <a:spLocks noGrp="1"/>
          </p:cNvSpPr>
          <p:nvPr>
            <p:ph type="body" idx="1"/>
          </p:nvPr>
        </p:nvSpPr>
        <p:spPr>
          <a:xfrm>
            <a:off x="2346179" y="2905607"/>
            <a:ext cx="9501505" cy="507665"/>
          </a:xfrm>
        </p:spPr>
        <p:txBody>
          <a:bodyPr>
            <a:noAutofit/>
          </a:bodyPr>
          <a:lstStyle>
            <a:lvl1pPr marL="0" indent="0" algn="r">
              <a:buFontTx/>
              <a:buNone/>
              <a:defRPr sz="4400">
                <a:solidFill>
                  <a:schemeClr val="bg1"/>
                </a:solidFill>
              </a:defRPr>
            </a:lvl1pPr>
          </a:lstStyle>
          <a:p>
            <a:endParaRPr lang="de-DE" dirty="0"/>
          </a:p>
        </p:txBody>
      </p:sp>
    </p:spTree>
    <p:extLst>
      <p:ext uri="{BB962C8B-B14F-4D97-AF65-F5344CB8AC3E}">
        <p14:creationId xmlns:p14="http://schemas.microsoft.com/office/powerpoint/2010/main" val="41478804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Benutzerdefiniertes Layout">
    <p:spTree>
      <p:nvGrpSpPr>
        <p:cNvPr id="1" name=""/>
        <p:cNvGrpSpPr/>
        <p:nvPr/>
      </p:nvGrpSpPr>
      <p:grpSpPr>
        <a:xfrm>
          <a:off x="0" y="0"/>
          <a:ext cx="0" cy="0"/>
          <a:chOff x="0" y="0"/>
          <a:chExt cx="0" cy="0"/>
        </a:xfrm>
      </p:grpSpPr>
      <p:sp>
        <p:nvSpPr>
          <p:cNvPr id="3" name="Rechteck 2">
            <a:extLst>
              <a:ext uri="{FF2B5EF4-FFF2-40B4-BE49-F238E27FC236}">
                <a16:creationId xmlns:a16="http://schemas.microsoft.com/office/drawing/2014/main" id="{209731D4-3BDE-0C41-52BB-E4D8DAF1A245}"/>
              </a:ext>
            </a:extLst>
          </p:cNvPr>
          <p:cNvSpPr/>
          <p:nvPr userDrawn="1"/>
        </p:nvSpPr>
        <p:spPr>
          <a:xfrm>
            <a:off x="0" y="1"/>
            <a:ext cx="12192000" cy="4927600"/>
          </a:xfrm>
          <a:prstGeom prst="rect">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4" name="Dreieck 3">
            <a:extLst>
              <a:ext uri="{FF2B5EF4-FFF2-40B4-BE49-F238E27FC236}">
                <a16:creationId xmlns:a16="http://schemas.microsoft.com/office/drawing/2014/main" id="{7ED45452-5AC2-8689-37CF-B99397606557}"/>
              </a:ext>
            </a:extLst>
          </p:cNvPr>
          <p:cNvSpPr/>
          <p:nvPr userDrawn="1"/>
        </p:nvSpPr>
        <p:spPr>
          <a:xfrm>
            <a:off x="152399" y="2989994"/>
            <a:ext cx="11887201" cy="3200400"/>
          </a:xfrm>
          <a:prstGeom prst="triangle">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5" name="Grafik 4" descr="Ein Bild, das Text, Screenshot enthält.&#10;&#10;KI-generierte Inhalte können fehlerhaft sein.">
            <a:extLst>
              <a:ext uri="{FF2B5EF4-FFF2-40B4-BE49-F238E27FC236}">
                <a16:creationId xmlns:a16="http://schemas.microsoft.com/office/drawing/2014/main" id="{05D790D2-8235-81B1-3264-984DA68BC4AB}"/>
              </a:ext>
            </a:extLst>
          </p:cNvPr>
          <p:cNvPicPr/>
          <p:nvPr userDrawn="1"/>
        </p:nvPicPr>
        <p:blipFill>
          <a:blip r:embed="rId2"/>
          <a:stretch>
            <a:fillRect/>
          </a:stretch>
        </p:blipFill>
        <p:spPr>
          <a:xfrm>
            <a:off x="2690636" y="2362203"/>
            <a:ext cx="6810726" cy="4554726"/>
          </a:xfrm>
          <a:prstGeom prst="rect">
            <a:avLst/>
          </a:prstGeom>
        </p:spPr>
      </p:pic>
      <p:sp>
        <p:nvSpPr>
          <p:cNvPr id="6" name="Textfeld 5">
            <a:extLst>
              <a:ext uri="{FF2B5EF4-FFF2-40B4-BE49-F238E27FC236}">
                <a16:creationId xmlns:a16="http://schemas.microsoft.com/office/drawing/2014/main" id="{008A9016-1FB8-715C-DB5E-19151BFDF7A3}"/>
              </a:ext>
            </a:extLst>
          </p:cNvPr>
          <p:cNvSpPr txBox="1"/>
          <p:nvPr userDrawn="1"/>
        </p:nvSpPr>
        <p:spPr>
          <a:xfrm>
            <a:off x="2386717" y="164845"/>
            <a:ext cx="7723364" cy="3416320"/>
          </a:xfrm>
          <a:prstGeom prst="rect">
            <a:avLst/>
          </a:prstGeom>
          <a:noFill/>
        </p:spPr>
        <p:txBody>
          <a:bodyPr wrap="square" rtlCol="0">
            <a:spAutoFit/>
          </a:bodyPr>
          <a:lstStyle/>
          <a:p>
            <a:pPr algn="ctr"/>
            <a:r>
              <a:rPr lang="de-DE" sz="7200" b="1" dirty="0">
                <a:solidFill>
                  <a:srgbClr val="FFFFFF"/>
                </a:solidFill>
                <a:effectLst/>
                <a:latin typeface="MuseoSans"/>
              </a:rPr>
              <a:t>2</a:t>
            </a:r>
          </a:p>
          <a:p>
            <a:pPr algn="ctr"/>
            <a:r>
              <a:rPr lang="de-DE" sz="7200" b="1" dirty="0">
                <a:solidFill>
                  <a:srgbClr val="FFFFFF"/>
                </a:solidFill>
                <a:effectLst/>
                <a:latin typeface="MuseoSans"/>
              </a:rPr>
              <a:t>Lebensweltbezug</a:t>
            </a:r>
            <a:endParaRPr lang="de-DE" sz="7200" b="1" dirty="0">
              <a:solidFill>
                <a:srgbClr val="FFFFFF"/>
              </a:solidFill>
              <a:latin typeface="MuseoSans"/>
            </a:endParaRPr>
          </a:p>
          <a:p>
            <a:r>
              <a:rPr lang="de-DE" sz="7200" b="1" dirty="0">
                <a:solidFill>
                  <a:srgbClr val="FFFFFF"/>
                </a:solidFill>
                <a:effectLst/>
                <a:latin typeface="Calibri" panose="020F0502020204030204" pitchFamily="34" charset="0"/>
                <a:cs typeface="Calibri" panose="020F0502020204030204" pitchFamily="34" charset="0"/>
              </a:rPr>
              <a:t> </a:t>
            </a:r>
            <a:endParaRPr lang="de-DE" sz="7200" b="1"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15476384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3" name="Textplatzhalter 2">
            <a:extLst>
              <a:ext uri="{FF2B5EF4-FFF2-40B4-BE49-F238E27FC236}">
                <a16:creationId xmlns:a16="http://schemas.microsoft.com/office/drawing/2014/main" id="{890035BE-5796-2E15-9BBE-A434AA35543F}"/>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de-DE" dirty="0"/>
              <a:t>Mastertextformat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6" name="Foliennummernplatzhalter 5">
            <a:extLst>
              <a:ext uri="{FF2B5EF4-FFF2-40B4-BE49-F238E27FC236}">
                <a16:creationId xmlns:a16="http://schemas.microsoft.com/office/drawing/2014/main" id="{E39DB9BF-11D5-79D5-BA01-21C1845C6C52}"/>
              </a:ext>
            </a:extLst>
          </p:cNvPr>
          <p:cNvSpPr>
            <a:spLocks noGrp="1"/>
          </p:cNvSpPr>
          <p:nvPr>
            <p:ph type="sldNum" sz="quarter" idx="4"/>
          </p:nvPr>
        </p:nvSpPr>
        <p:spPr>
          <a:xfrm>
            <a:off x="8234464" y="6557385"/>
            <a:ext cx="2743200" cy="300615"/>
          </a:xfrm>
          <a:prstGeom prst="rect">
            <a:avLst/>
          </a:prstGeom>
        </p:spPr>
        <p:txBody>
          <a:bodyPr vert="horz" lIns="91440" tIns="45720" rIns="91440" bIns="45720" rtlCol="0" anchor="ctr"/>
          <a:lstStyle>
            <a:lvl1pPr algn="r">
              <a:defRPr sz="1200">
                <a:solidFill>
                  <a:schemeClr val="tx1">
                    <a:lumMod val="50000"/>
                    <a:lumOff val="50000"/>
                  </a:schemeClr>
                </a:solidFill>
              </a:defRPr>
            </a:lvl1pPr>
          </a:lstStyle>
          <a:p>
            <a:fld id="{1D937574-5286-7C49-842E-2D6CFC549A1F}" type="slidenum">
              <a:rPr lang="de-DE" smtClean="0"/>
              <a:pPr/>
              <a:t>‹Nr.›</a:t>
            </a:fld>
            <a:endParaRPr lang="de-DE" dirty="0"/>
          </a:p>
        </p:txBody>
      </p:sp>
      <p:sp>
        <p:nvSpPr>
          <p:cNvPr id="2" name="Rechteck 1">
            <a:extLst>
              <a:ext uri="{FF2B5EF4-FFF2-40B4-BE49-F238E27FC236}">
                <a16:creationId xmlns:a16="http://schemas.microsoft.com/office/drawing/2014/main" id="{29A3C4CD-D899-5973-D74F-609421B456B6}"/>
              </a:ext>
            </a:extLst>
          </p:cNvPr>
          <p:cNvSpPr/>
          <p:nvPr userDrawn="1"/>
        </p:nvSpPr>
        <p:spPr>
          <a:xfrm>
            <a:off x="-12028" y="0"/>
            <a:ext cx="12192000" cy="897466"/>
          </a:xfrm>
          <a:prstGeom prst="rect">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9" name="Dreieck 8">
            <a:extLst>
              <a:ext uri="{FF2B5EF4-FFF2-40B4-BE49-F238E27FC236}">
                <a16:creationId xmlns:a16="http://schemas.microsoft.com/office/drawing/2014/main" id="{9C5F4B4C-A14F-4E52-6871-129218458FAE}"/>
              </a:ext>
            </a:extLst>
          </p:cNvPr>
          <p:cNvSpPr/>
          <p:nvPr userDrawn="1"/>
        </p:nvSpPr>
        <p:spPr>
          <a:xfrm>
            <a:off x="8734916" y="292642"/>
            <a:ext cx="4057035" cy="1074184"/>
          </a:xfrm>
          <a:prstGeom prst="triangle">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10" name="Grafik 9" descr="Ein Bild, das Text, Screenshot enthält.&#10;&#10;KI-generierte Inhalte können fehlerhaft sein.">
            <a:extLst>
              <a:ext uri="{FF2B5EF4-FFF2-40B4-BE49-F238E27FC236}">
                <a16:creationId xmlns:a16="http://schemas.microsoft.com/office/drawing/2014/main" id="{F3C9A958-81C7-7214-6F0A-2728278EA4DC}"/>
              </a:ext>
            </a:extLst>
          </p:cNvPr>
          <p:cNvPicPr/>
          <p:nvPr userDrawn="1"/>
        </p:nvPicPr>
        <p:blipFill>
          <a:blip r:embed="rId7"/>
          <a:stretch>
            <a:fillRect/>
          </a:stretch>
        </p:blipFill>
        <p:spPr>
          <a:xfrm>
            <a:off x="9691210" y="78810"/>
            <a:ext cx="2144446" cy="1434115"/>
          </a:xfrm>
          <a:prstGeom prst="rect">
            <a:avLst/>
          </a:prstGeom>
        </p:spPr>
      </p:pic>
      <p:sp>
        <p:nvSpPr>
          <p:cNvPr id="7" name="Rechteck 6">
            <a:extLst>
              <a:ext uri="{FF2B5EF4-FFF2-40B4-BE49-F238E27FC236}">
                <a16:creationId xmlns:a16="http://schemas.microsoft.com/office/drawing/2014/main" id="{DFEFCEE8-C6DB-CBED-37EF-A0CEA07007BC}"/>
              </a:ext>
            </a:extLst>
          </p:cNvPr>
          <p:cNvSpPr/>
          <p:nvPr userDrawn="1"/>
        </p:nvSpPr>
        <p:spPr>
          <a:xfrm>
            <a:off x="12192000" y="660400"/>
            <a:ext cx="599951" cy="706426"/>
          </a:xfrm>
          <a:prstGeom prst="rect">
            <a:avLst/>
          </a:prstGeom>
          <a:solidFill>
            <a:srgbClr val="ECEBEB"/>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spTree>
    <p:extLst>
      <p:ext uri="{BB962C8B-B14F-4D97-AF65-F5344CB8AC3E}">
        <p14:creationId xmlns:p14="http://schemas.microsoft.com/office/powerpoint/2010/main" val="592202502"/>
      </p:ext>
    </p:extLst>
  </p:cSld>
  <p:clrMap bg1="lt1" tx1="dk1" bg2="lt2" tx2="dk2" accent1="accent1" accent2="accent2" accent3="accent3" accent4="accent4" accent5="accent5" accent6="accent6" hlink="hlink" folHlink="folHlink"/>
  <p:sldLayoutIdLst>
    <p:sldLayoutId id="2147483658" r:id="rId1"/>
    <p:sldLayoutId id="2147483659" r:id="rId2"/>
    <p:sldLayoutId id="2147483660" r:id="rId3"/>
    <p:sldLayoutId id="2147483661" r:id="rId4"/>
    <p:sldLayoutId id="2147483662" r:id="rId5"/>
  </p:sldLayoutIdLst>
  <p:hf hdr="0" ft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3.svg"/></Relationships>
</file>

<file path=ppt/slides/_rels/slide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5.sv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1.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6.xml.rels><?xml version="1.0" encoding="UTF-8" standalone="yes"?>
<Relationships xmlns="http://schemas.openxmlformats.org/package/2006/relationships"><Relationship Id="rId3" Type="http://schemas.openxmlformats.org/officeDocument/2006/relationships/hyperlink" Target="https://mebis.bycs.de/k_5/strukturierung" TargetMode="External"/><Relationship Id="rId2" Type="http://schemas.openxmlformats.org/officeDocument/2006/relationships/hyperlink" Target="https://mebis.bycs.de/k_5/mediennutzungsverhalten"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1.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8.xml.rels><?xml version="1.0" encoding="UTF-8" standalone="yes"?>
<Relationships xmlns="http://schemas.openxmlformats.org/package/2006/relationships"><Relationship Id="rId2" Type="http://schemas.openxmlformats.org/officeDocument/2006/relationships/hyperlink" Target="https://mebis.bycs.de/k_5/anwendungsbezug" TargetMode="Externa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3" name="Textplatzhalter 2"/>
          <p:cNvSpPr>
            <a:spLocks noGrp="1"/>
          </p:cNvSpPr>
          <p:nvPr>
            <p:ph type="body" idx="1"/>
          </p:nvPr>
        </p:nvSpPr>
        <p:spPr bwMode="auto">
          <a:xfrm>
            <a:off x="1047915" y="1365455"/>
            <a:ext cx="9086685" cy="571701"/>
          </a:xfrm>
        </p:spPr>
        <p:txBody>
          <a:bodyPr/>
          <a:lstStyle/>
          <a:p>
            <a:pPr marL="0" indent="0">
              <a:buNone/>
              <a:defRPr/>
            </a:pPr>
            <a:r>
              <a:rPr lang="de-DE" dirty="0"/>
              <a:t>Hinweise zum Einsatz</a:t>
            </a:r>
            <a:endParaRPr dirty="0"/>
          </a:p>
        </p:txBody>
      </p:sp>
      <p:sp>
        <p:nvSpPr>
          <p:cNvPr id="4" name="Inhaltsplatzhalter 3"/>
          <p:cNvSpPr>
            <a:spLocks noGrp="1"/>
          </p:cNvSpPr>
          <p:nvPr>
            <p:ph type="body" idx="13"/>
          </p:nvPr>
        </p:nvSpPr>
        <p:spPr bwMode="auto">
          <a:xfrm>
            <a:off x="1067384" y="2548130"/>
            <a:ext cx="10057232" cy="3607360"/>
          </a:xfrm>
        </p:spPr>
        <p:txBody>
          <a:bodyPr>
            <a:noAutofit/>
          </a:bodyPr>
          <a:lstStyle/>
          <a:p>
            <a:r>
              <a:rPr lang="de-DE" sz="1600" dirty="0"/>
              <a:t>1</a:t>
            </a:r>
            <a:r>
              <a:rPr lang="de-DE" sz="1400" dirty="0"/>
              <a:t>. Teil (Folien 2-9): Lebensweltbezug</a:t>
            </a:r>
            <a:br>
              <a:rPr lang="de-DE" sz="1400" dirty="0"/>
            </a:br>
            <a:r>
              <a:rPr lang="de-DE" sz="1400" dirty="0"/>
              <a:t>Impulsvortrag zum Qualitätsbereich „Lebensweltbezug“ und dessen Anforderungen.</a:t>
            </a:r>
          </a:p>
          <a:p>
            <a:r>
              <a:rPr lang="de-DE" sz="1400" dirty="0">
                <a:solidFill>
                  <a:srgbClr val="FF0000"/>
                </a:solidFill>
              </a:rPr>
              <a:t>Bitte ergänzen Sie hier adressatengerechte Beispiele! Konkrete Beispiele zur Umsetzung sowie weiterführende Impulse finden Sie im mebis Magazin!</a:t>
            </a:r>
            <a:endParaRPr lang="de-DE" sz="1400" dirty="0"/>
          </a:p>
          <a:p>
            <a:r>
              <a:rPr lang="de-DE" sz="1400" dirty="0"/>
              <a:t>2. Teil (Folie 10): Bestandsaufnahme: Was gelingt uns bereits gut? Was ist bereits fester Bestandteil unseres Unterrichtsalltags?</a:t>
            </a:r>
          </a:p>
          <a:p>
            <a:r>
              <a:rPr lang="de-DE" sz="1400" dirty="0"/>
              <a:t>Leiten Sie anhand dieser Fragen eine Austauschrunde ein, um zu klären, in welchem Umfang der Lebensweltbezug im Unterricht bereits umgesetzt wird. Bilden Sie hierfür Kleingruppen (je nach Teilnehmendenzahl) oder lassen Sie das Kollegium im Plenum diskutieren. Fordern Sie die Gruppen oder Einzelpersonen auf, ihre Ergebnisse schriftlich festzuhalten (z. B. auf Moderationskarten oder in kollaborativen Dokumenten).</a:t>
            </a:r>
          </a:p>
          <a:p>
            <a:r>
              <a:rPr lang="de-DE" sz="1400" dirty="0"/>
              <a:t>3.Teil (Folie 11): Wo wollen wir hin?</a:t>
            </a:r>
            <a:br>
              <a:rPr lang="de-DE" sz="1400" dirty="0"/>
            </a:br>
            <a:r>
              <a:rPr lang="de-DE" sz="1400" dirty="0"/>
              <a:t>Gemeinsam erarbeiten: Wie möchten Sie digitale Medien künftig einsetzen, um Verbindungen zwischen den Lerninhalten und ihren eigenen Erfahrungen sowie realen Anwendungskontexten herzustellen? Welche konkreten Aspekte der Lebenswelt Ihrer Schülerinnen und Schüler (z. B. ihre Mediennutzung, aktuelle Interessen, relevante gesellschaftliche Themen) könnten Sie durch den gezielten Einsatz digitaler Medien im Unterricht aufgreifen, um Lerninhalte authentischer und bedeutsamer zu gestalten? Die Antworten werden dokumentiert. Bitten Sie die Kleingruppen, ihre Ergebnisse anschließend vorzustellen.</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a:extLst>
              <a:ext uri="{FF2B5EF4-FFF2-40B4-BE49-F238E27FC236}">
                <a16:creationId xmlns:a16="http://schemas.microsoft.com/office/drawing/2014/main" id="{6AB83A95-754F-4866-8C4A-2F4210224A61}"/>
              </a:ext>
            </a:extLst>
          </p:cNvPr>
          <p:cNvSpPr>
            <a:spLocks noGrp="1"/>
          </p:cNvSpPr>
          <p:nvPr>
            <p:ph type="body" idx="1"/>
          </p:nvPr>
        </p:nvSpPr>
        <p:spPr/>
        <p:txBody>
          <a:bodyPr/>
          <a:lstStyle/>
          <a:p>
            <a:r>
              <a:rPr lang="de-DE" dirty="0"/>
              <a:t>Was gelingt bereits gut?</a:t>
            </a:r>
          </a:p>
        </p:txBody>
      </p:sp>
      <p:sp>
        <p:nvSpPr>
          <p:cNvPr id="3" name="Textplatzhalter 2">
            <a:extLst>
              <a:ext uri="{FF2B5EF4-FFF2-40B4-BE49-F238E27FC236}">
                <a16:creationId xmlns:a16="http://schemas.microsoft.com/office/drawing/2014/main" id="{8BB7F414-6F0B-4E33-86EA-B369452D5A0F}"/>
              </a:ext>
            </a:extLst>
          </p:cNvPr>
          <p:cNvSpPr>
            <a:spLocks noGrp="1"/>
          </p:cNvSpPr>
          <p:nvPr>
            <p:ph type="body" idx="13"/>
          </p:nvPr>
        </p:nvSpPr>
        <p:spPr>
          <a:xfrm>
            <a:off x="1124464" y="2792626"/>
            <a:ext cx="4641335" cy="3531973"/>
          </a:xfrm>
        </p:spPr>
        <p:txBody>
          <a:bodyPr>
            <a:noAutofit/>
          </a:bodyPr>
          <a:lstStyle/>
          <a:p>
            <a:pPr>
              <a:defRPr/>
            </a:pPr>
            <a:r>
              <a:rPr lang="de-DE" sz="1600" b="1" dirty="0"/>
              <a:t>Tauschen Sie sich aus:</a:t>
            </a:r>
          </a:p>
          <a:p>
            <a:pPr marL="285750" indent="-285750">
              <a:lnSpc>
                <a:spcPct val="100000"/>
              </a:lnSpc>
              <a:buFont typeface="Arial" panose="020B0604020202020204" pitchFamily="34" charset="0"/>
              <a:buChar char="•"/>
              <a:defRPr/>
            </a:pPr>
            <a:r>
              <a:rPr lang="de-DE" sz="1600" dirty="0"/>
              <a:t>Welche konkreten Aspekte der Lebenswelt Ihrer Schülerinnen und Schüler (z. B. ihre Mediennutzung, aktuelle Interessen, relevante gesellschaftliche Themen) konnten Sie durch den gezielten Einsatz digitaler Medien im Unterricht aufgreifen, um Lerninhalte authentischer und bedeutsamer zu gestalten?</a:t>
            </a:r>
          </a:p>
          <a:p>
            <a:pPr marL="285750" indent="-285750">
              <a:lnSpc>
                <a:spcPct val="100000"/>
              </a:lnSpc>
              <a:buFont typeface="Arial" panose="020B0604020202020204" pitchFamily="34" charset="0"/>
              <a:buChar char="•"/>
              <a:defRPr/>
            </a:pPr>
            <a:r>
              <a:rPr lang="de-DE" sz="1600" dirty="0"/>
              <a:t>Arbeiten Sie mit authentischen und (tages-)aktuellen Materialien in Ihrem Unterricht? Tauschen Sie gerne sinnvolle Quellen aus. </a:t>
            </a:r>
          </a:p>
          <a:p>
            <a:pPr marL="285750" indent="-285750">
              <a:buFont typeface="Arial" panose="020B0604020202020204" pitchFamily="34" charset="0"/>
              <a:buChar char="•"/>
              <a:defRPr/>
            </a:pPr>
            <a:endParaRPr lang="de-DE" sz="1600" dirty="0"/>
          </a:p>
        </p:txBody>
      </p:sp>
      <p:sp>
        <p:nvSpPr>
          <p:cNvPr id="4" name="Textplatzhalter 3">
            <a:extLst>
              <a:ext uri="{FF2B5EF4-FFF2-40B4-BE49-F238E27FC236}">
                <a16:creationId xmlns:a16="http://schemas.microsoft.com/office/drawing/2014/main" id="{5419B824-B2AD-452D-A081-DC567BA6C464}"/>
              </a:ext>
            </a:extLst>
          </p:cNvPr>
          <p:cNvSpPr>
            <a:spLocks noGrp="1"/>
          </p:cNvSpPr>
          <p:nvPr>
            <p:ph type="body" idx="16"/>
          </p:nvPr>
        </p:nvSpPr>
        <p:spPr/>
        <p:txBody>
          <a:bodyPr/>
          <a:lstStyle/>
          <a:p>
            <a:r>
              <a:rPr lang="de-DE" dirty="0"/>
              <a:t>Einsatz digitaler Medien für den Lebensweltbezug</a:t>
            </a:r>
          </a:p>
        </p:txBody>
      </p:sp>
      <p:pic>
        <p:nvPicPr>
          <p:cNvPr id="9" name="Grafik 8" descr="Chat">
            <a:extLst>
              <a:ext uri="{FF2B5EF4-FFF2-40B4-BE49-F238E27FC236}">
                <a16:creationId xmlns:a16="http://schemas.microsoft.com/office/drawing/2014/main" id="{601AD5FE-E67B-4FF6-93BE-8CF855B3805F}"/>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6525963" y="2259336"/>
            <a:ext cx="3581400" cy="3581400"/>
          </a:xfrm>
          <a:prstGeom prst="rect">
            <a:avLst/>
          </a:prstGeom>
        </p:spPr>
      </p:pic>
    </p:spTree>
    <p:extLst>
      <p:ext uri="{BB962C8B-B14F-4D97-AF65-F5344CB8AC3E}">
        <p14:creationId xmlns:p14="http://schemas.microsoft.com/office/powerpoint/2010/main" val="161439048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a:extLst>
              <a:ext uri="{FF2B5EF4-FFF2-40B4-BE49-F238E27FC236}">
                <a16:creationId xmlns:a16="http://schemas.microsoft.com/office/drawing/2014/main" id="{6AB83A95-754F-4866-8C4A-2F4210224A61}"/>
              </a:ext>
            </a:extLst>
          </p:cNvPr>
          <p:cNvSpPr>
            <a:spLocks noGrp="1"/>
          </p:cNvSpPr>
          <p:nvPr>
            <p:ph type="body" idx="1"/>
          </p:nvPr>
        </p:nvSpPr>
        <p:spPr/>
        <p:txBody>
          <a:bodyPr/>
          <a:lstStyle/>
          <a:p>
            <a:r>
              <a:rPr lang="de-DE" dirty="0"/>
              <a:t>Wo gibt es noch Potenzial? </a:t>
            </a:r>
          </a:p>
        </p:txBody>
      </p:sp>
      <p:sp>
        <p:nvSpPr>
          <p:cNvPr id="3" name="Textplatzhalter 2">
            <a:extLst>
              <a:ext uri="{FF2B5EF4-FFF2-40B4-BE49-F238E27FC236}">
                <a16:creationId xmlns:a16="http://schemas.microsoft.com/office/drawing/2014/main" id="{8BB7F414-6F0B-4E33-86EA-B369452D5A0F}"/>
              </a:ext>
            </a:extLst>
          </p:cNvPr>
          <p:cNvSpPr>
            <a:spLocks noGrp="1"/>
          </p:cNvSpPr>
          <p:nvPr>
            <p:ph type="body" idx="13"/>
          </p:nvPr>
        </p:nvSpPr>
        <p:spPr>
          <a:xfrm>
            <a:off x="1124465" y="2792626"/>
            <a:ext cx="4038250" cy="3531973"/>
          </a:xfrm>
        </p:spPr>
        <p:txBody>
          <a:bodyPr>
            <a:noAutofit/>
          </a:bodyPr>
          <a:lstStyle/>
          <a:p>
            <a:pPr>
              <a:defRPr/>
            </a:pPr>
            <a:r>
              <a:rPr lang="de-DE" sz="1600" b="1" dirty="0"/>
              <a:t>Überlegen Sie in Kleingruppen: </a:t>
            </a:r>
          </a:p>
          <a:p>
            <a:pPr>
              <a:lnSpc>
                <a:spcPct val="100000"/>
              </a:lnSpc>
              <a:defRPr/>
            </a:pPr>
            <a:r>
              <a:rPr lang="de-DE" sz="1600" dirty="0"/>
              <a:t>Wie können Sie digitale Medien in Zukunft nutzen, um…</a:t>
            </a:r>
          </a:p>
          <a:p>
            <a:pPr marL="285750" indent="-285750">
              <a:lnSpc>
                <a:spcPct val="100000"/>
              </a:lnSpc>
              <a:buFont typeface="Arial" panose="020B0604020202020204" pitchFamily="34" charset="0"/>
              <a:buChar char="•"/>
              <a:defRPr/>
            </a:pPr>
            <a:r>
              <a:rPr lang="de-DE" sz="1600" dirty="0"/>
              <a:t>… die mediale Lebenswelt Ihrer Schülerinnen und Schüler gewinnbringend in Ihren (Fach-)Unterricht zu integrieren? </a:t>
            </a:r>
          </a:p>
          <a:p>
            <a:pPr marL="285750" indent="-285750">
              <a:lnSpc>
                <a:spcPct val="100000"/>
              </a:lnSpc>
              <a:buFont typeface="Arial" panose="020B0604020202020204" pitchFamily="34" charset="0"/>
              <a:buChar char="•"/>
              <a:defRPr/>
            </a:pPr>
            <a:r>
              <a:rPr lang="de-DE" sz="1600" dirty="0"/>
              <a:t>… durch authentische und aktuelle Materialien das Interesse und die Motivation der Lernenden zu nutzen? </a:t>
            </a:r>
          </a:p>
          <a:p>
            <a:pPr>
              <a:defRPr/>
            </a:pPr>
            <a:endParaRPr lang="de-DE" sz="1600" dirty="0"/>
          </a:p>
        </p:txBody>
      </p:sp>
      <p:sp>
        <p:nvSpPr>
          <p:cNvPr id="4" name="Textplatzhalter 3">
            <a:extLst>
              <a:ext uri="{FF2B5EF4-FFF2-40B4-BE49-F238E27FC236}">
                <a16:creationId xmlns:a16="http://schemas.microsoft.com/office/drawing/2014/main" id="{5419B824-B2AD-452D-A081-DC567BA6C464}"/>
              </a:ext>
            </a:extLst>
          </p:cNvPr>
          <p:cNvSpPr>
            <a:spLocks noGrp="1"/>
          </p:cNvSpPr>
          <p:nvPr>
            <p:ph type="body" idx="16"/>
          </p:nvPr>
        </p:nvSpPr>
        <p:spPr/>
        <p:txBody>
          <a:bodyPr/>
          <a:lstStyle/>
          <a:p>
            <a:r>
              <a:rPr lang="de-DE" dirty="0"/>
              <a:t>Einsatz digitaler Medien für den Lebensweltbezug</a:t>
            </a:r>
          </a:p>
        </p:txBody>
      </p:sp>
      <p:pic>
        <p:nvPicPr>
          <p:cNvPr id="6" name="Grafik 5" descr="Besprechung mit einfarbiger Füllung">
            <a:extLst>
              <a:ext uri="{FF2B5EF4-FFF2-40B4-BE49-F238E27FC236}">
                <a16:creationId xmlns:a16="http://schemas.microsoft.com/office/drawing/2014/main" id="{3BDA9F14-9924-4E24-8324-7B97BBF578CF}"/>
              </a:ext>
            </a:extLst>
          </p:cNvPr>
          <p:cNvPicPr>
            <a:picLocks noChangeAspect="1"/>
          </p:cNvPicPr>
          <p:nvPr/>
        </p:nvPicPr>
        <p:blipFill>
          <a:blip r:embed="rId3">
            <a:extLst>
              <a:ext uri="{96DAC541-7B7A-43D3-8B79-37D633B846F1}">
                <asvg:svgBlip xmlns:asvg="http://schemas.microsoft.com/office/drawing/2016/SVG/main" r:embed="rId4"/>
              </a:ext>
            </a:extLst>
          </a:blip>
          <a:stretch/>
        </p:blipFill>
        <p:spPr bwMode="auto">
          <a:xfrm>
            <a:off x="6314024" y="1911842"/>
            <a:ext cx="4281358" cy="4281358"/>
          </a:xfrm>
          <a:prstGeom prst="rect">
            <a:avLst/>
          </a:prstGeom>
        </p:spPr>
      </p:pic>
    </p:spTree>
    <p:extLst>
      <p:ext uri="{BB962C8B-B14F-4D97-AF65-F5344CB8AC3E}">
        <p14:creationId xmlns:p14="http://schemas.microsoft.com/office/powerpoint/2010/main" val="77567980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liennummernplatzhalter 5">
            <a:extLst>
              <a:ext uri="{FF2B5EF4-FFF2-40B4-BE49-F238E27FC236}">
                <a16:creationId xmlns:a16="http://schemas.microsoft.com/office/drawing/2014/main" id="{AA4BCCA4-A3D6-4A88-8619-B7D877D54B29}"/>
              </a:ext>
            </a:extLst>
          </p:cNvPr>
          <p:cNvSpPr>
            <a:spLocks noGrp="1"/>
          </p:cNvSpPr>
          <p:nvPr>
            <p:ph type="sldNum" sz="quarter" idx="4294967295"/>
          </p:nvPr>
        </p:nvSpPr>
        <p:spPr>
          <a:xfrm>
            <a:off x="9448800" y="6557963"/>
            <a:ext cx="2743200" cy="300037"/>
          </a:xfrm>
        </p:spPr>
        <p:txBody>
          <a:bodyPr/>
          <a:lstStyle/>
          <a:p>
            <a:fld id="{1D937574-5286-7C49-842E-2D6CFC549A1F}" type="slidenum">
              <a:rPr lang="de-DE" smtClean="0"/>
              <a:pPr/>
              <a:t>2</a:t>
            </a:fld>
            <a:endParaRPr lang="de-DE" dirty="0"/>
          </a:p>
        </p:txBody>
      </p:sp>
    </p:spTree>
    <p:extLst>
      <p:ext uri="{BB962C8B-B14F-4D97-AF65-F5344CB8AC3E}">
        <p14:creationId xmlns:p14="http://schemas.microsoft.com/office/powerpoint/2010/main" val="215452237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a:extLst>
              <a:ext uri="{FF2B5EF4-FFF2-40B4-BE49-F238E27FC236}">
                <a16:creationId xmlns:a16="http://schemas.microsoft.com/office/drawing/2014/main" id="{6AB83A95-754F-4866-8C4A-2F4210224A61}"/>
              </a:ext>
            </a:extLst>
          </p:cNvPr>
          <p:cNvSpPr>
            <a:spLocks noGrp="1"/>
          </p:cNvSpPr>
          <p:nvPr>
            <p:ph type="body" idx="1"/>
          </p:nvPr>
        </p:nvSpPr>
        <p:spPr>
          <a:xfrm>
            <a:off x="1047914" y="1376818"/>
            <a:ext cx="9086685" cy="571701"/>
          </a:xfrm>
        </p:spPr>
        <p:txBody>
          <a:bodyPr/>
          <a:lstStyle/>
          <a:p>
            <a:r>
              <a:rPr lang="de-DE" dirty="0"/>
              <a:t>Was ist daran lernwirksam?</a:t>
            </a:r>
          </a:p>
        </p:txBody>
      </p:sp>
      <p:sp>
        <p:nvSpPr>
          <p:cNvPr id="3" name="Textplatzhalter 2">
            <a:extLst>
              <a:ext uri="{FF2B5EF4-FFF2-40B4-BE49-F238E27FC236}">
                <a16:creationId xmlns:a16="http://schemas.microsoft.com/office/drawing/2014/main" id="{8BB7F414-6F0B-4E33-86EA-B369452D5A0F}"/>
              </a:ext>
            </a:extLst>
          </p:cNvPr>
          <p:cNvSpPr>
            <a:spLocks noGrp="1"/>
          </p:cNvSpPr>
          <p:nvPr>
            <p:ph type="body" idx="13"/>
          </p:nvPr>
        </p:nvSpPr>
        <p:spPr/>
        <p:txBody>
          <a:bodyPr>
            <a:normAutofit fontScale="92500" lnSpcReduction="10000"/>
          </a:bodyPr>
          <a:lstStyle/>
          <a:p>
            <a:pPr>
              <a:spcAft>
                <a:spcPts val="1200"/>
              </a:spcAft>
              <a:defRPr/>
            </a:pPr>
            <a:r>
              <a:rPr lang="de-DE" sz="2400" b="1" dirty="0">
                <a:solidFill>
                  <a:srgbClr val="346FC0"/>
                </a:solidFill>
                <a:ea typeface="Times New Roman"/>
              </a:rPr>
              <a:t>Lebensweltbezug zur Schülerorientierung</a:t>
            </a:r>
            <a:r>
              <a:rPr lang="de-DE" sz="2400" b="1" dirty="0">
                <a:solidFill>
                  <a:srgbClr val="31619B"/>
                </a:solidFill>
                <a:ea typeface="Times New Roman"/>
              </a:rPr>
              <a:t> </a:t>
            </a:r>
            <a:endParaRPr lang="de-DE" sz="2400" dirty="0">
              <a:solidFill>
                <a:srgbClr val="31619B"/>
              </a:solidFill>
            </a:endParaRPr>
          </a:p>
          <a:p>
            <a:pPr>
              <a:defRPr/>
            </a:pPr>
            <a:r>
              <a:rPr lang="de-DE" b="1" dirty="0"/>
              <a:t>Im Sinne der Schülerorientierung werden Medienerfahrungen der Schülerinnen und Schüler sowie ihre Nutzungsgewohnheiten im Unterricht berücksichtigt und thematisiert. </a:t>
            </a:r>
          </a:p>
          <a:p>
            <a:pPr>
              <a:defRPr/>
            </a:pPr>
            <a:r>
              <a:rPr lang="de-DE" dirty="0"/>
              <a:t>Das aktive Einbeziehen der Schülerinnen und Schüler ins Unterrichtsgeschehen, das Aufgreifen ihrer Anregungen und Ideen steigern die Lernmotivation und ermöglichen eine Identifizierung mit dem Lernprozess.</a:t>
            </a:r>
          </a:p>
          <a:p>
            <a:pPr>
              <a:defRPr/>
            </a:pPr>
            <a:r>
              <a:rPr lang="de-DE" dirty="0"/>
              <a:t>Anwendungs- und Alltagsbezug unter Berücksichtigung der Lebenswelten der Schülerinnen und Schüler wecken ihr Interesse und fördern eine tiefere Auseinandersetzung mit den Inhalten. Bezüge zwischen dem Unterricht und der Erfahrungswelt der Schülerinnen und Schüler werden zum einen hergestellt, um die besondere Bedeutung von Lerninhalten darzustellen. Zum anderen soll deutlich werden, wozu neu erworbene Kompetenzen benötigt werden bzw. wie man sie konkret anwenden kann.</a:t>
            </a:r>
          </a:p>
          <a:p>
            <a:pPr>
              <a:defRPr/>
            </a:pPr>
            <a:r>
              <a:rPr lang="de-DE" sz="2000" dirty="0">
                <a:ea typeface="Times New Roman"/>
              </a:rPr>
              <a:t> </a:t>
            </a:r>
            <a:endParaRPr lang="de-DE" sz="2400" b="1" dirty="0">
              <a:ea typeface="Times New Roman"/>
            </a:endParaRPr>
          </a:p>
          <a:p>
            <a:endParaRPr lang="de-DE" dirty="0"/>
          </a:p>
        </p:txBody>
      </p:sp>
    </p:spTree>
    <p:extLst>
      <p:ext uri="{BB962C8B-B14F-4D97-AF65-F5344CB8AC3E}">
        <p14:creationId xmlns:p14="http://schemas.microsoft.com/office/powerpoint/2010/main" val="12890316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a:extLst>
              <a:ext uri="{FF2B5EF4-FFF2-40B4-BE49-F238E27FC236}">
                <a16:creationId xmlns:a16="http://schemas.microsoft.com/office/drawing/2014/main" id="{6AB83A95-754F-4866-8C4A-2F4210224A61}"/>
              </a:ext>
            </a:extLst>
          </p:cNvPr>
          <p:cNvSpPr>
            <a:spLocks noGrp="1"/>
          </p:cNvSpPr>
          <p:nvPr>
            <p:ph type="body" idx="1"/>
          </p:nvPr>
        </p:nvSpPr>
        <p:spPr>
          <a:xfrm>
            <a:off x="1047914" y="1376818"/>
            <a:ext cx="9086685" cy="571701"/>
          </a:xfrm>
        </p:spPr>
        <p:txBody>
          <a:bodyPr/>
          <a:lstStyle/>
          <a:p>
            <a:r>
              <a:rPr lang="de-DE" dirty="0"/>
              <a:t>Worum geht es?</a:t>
            </a:r>
          </a:p>
        </p:txBody>
      </p:sp>
      <p:sp>
        <p:nvSpPr>
          <p:cNvPr id="3" name="Textplatzhalter 2">
            <a:extLst>
              <a:ext uri="{FF2B5EF4-FFF2-40B4-BE49-F238E27FC236}">
                <a16:creationId xmlns:a16="http://schemas.microsoft.com/office/drawing/2014/main" id="{8BB7F414-6F0B-4E33-86EA-B369452D5A0F}"/>
              </a:ext>
            </a:extLst>
          </p:cNvPr>
          <p:cNvSpPr>
            <a:spLocks noGrp="1"/>
          </p:cNvSpPr>
          <p:nvPr>
            <p:ph type="body" idx="13"/>
          </p:nvPr>
        </p:nvSpPr>
        <p:spPr/>
        <p:txBody>
          <a:bodyPr>
            <a:normAutofit fontScale="85000" lnSpcReduction="20000"/>
          </a:bodyPr>
          <a:lstStyle/>
          <a:p>
            <a:pPr>
              <a:spcAft>
                <a:spcPts val="1200"/>
              </a:spcAft>
              <a:defRPr/>
            </a:pPr>
            <a:r>
              <a:rPr lang="de-DE" sz="3200" b="1" dirty="0">
                <a:solidFill>
                  <a:srgbClr val="346FC0"/>
                </a:solidFill>
                <a:cs typeface="Times New Roman"/>
              </a:rPr>
              <a:t>Lebensweltbezug</a:t>
            </a:r>
            <a:endParaRPr lang="de-DE" sz="2400" dirty="0"/>
          </a:p>
          <a:p>
            <a:pPr marL="11113" indent="-11113">
              <a:defRPr/>
            </a:pPr>
            <a:r>
              <a:rPr lang="de-DE" sz="2400" b="1" dirty="0">
                <a:solidFill>
                  <a:srgbClr val="346FC0"/>
                </a:solidFill>
                <a:ea typeface="Aptos"/>
                <a:cs typeface="Times New Roman"/>
              </a:rPr>
              <a:t>Aufgreifen des Mediennutzungsverhaltens </a:t>
            </a:r>
            <a:endParaRPr lang="de-DE" sz="2400" dirty="0">
              <a:solidFill>
                <a:srgbClr val="346FC0"/>
              </a:solidFill>
              <a:latin typeface="Aptos"/>
              <a:ea typeface="Aptos"/>
              <a:cs typeface="Times New Roman"/>
            </a:endParaRPr>
          </a:p>
          <a:p>
            <a:pPr marL="11113" indent="-11113">
              <a:defRPr/>
            </a:pPr>
            <a:r>
              <a:rPr lang="de-DE" sz="2400" dirty="0">
                <a:cs typeface="Times New Roman"/>
              </a:rPr>
              <a:t>Digitale Medien können dazu beitragen, den Unterricht an das Nutzungsverhalten der Lernenden und die Vorteile, die sie durch die Nutzung erfahren (wie Vernetztheit, Kooperation, Unmittelbarkeit…), anzupassen und eröffnen Raum für Reflexion und Thematisierung von Herausforderungen im Medienumgang.</a:t>
            </a:r>
            <a:endParaRPr lang="de-DE" sz="2400" dirty="0"/>
          </a:p>
          <a:p>
            <a:pPr marL="11113" indent="-11113">
              <a:defRPr/>
            </a:pPr>
            <a:endParaRPr lang="de-DE" sz="2400" dirty="0"/>
          </a:p>
          <a:p>
            <a:pPr marL="11113" indent="-11113">
              <a:defRPr/>
            </a:pPr>
            <a:r>
              <a:rPr lang="de-DE" sz="2400" b="1" dirty="0">
                <a:solidFill>
                  <a:srgbClr val="346FC0"/>
                </a:solidFill>
                <a:cs typeface="Times New Roman"/>
              </a:rPr>
              <a:t>Alltags- und Anwendungsbezug </a:t>
            </a:r>
            <a:endParaRPr lang="de-DE" sz="2400" dirty="0"/>
          </a:p>
          <a:p>
            <a:pPr>
              <a:defRPr/>
            </a:pPr>
            <a:r>
              <a:rPr lang="de-DE" sz="2400" dirty="0">
                <a:cs typeface="Times New Roman"/>
              </a:rPr>
              <a:t>Eine Vielzahl von authentischen Materialien ermöglicht aktuelle und relevante Themen abzudecken und das Lernen an realen Kontexten auszurichten. </a:t>
            </a:r>
            <a:endParaRPr lang="de-DE" sz="2400" dirty="0"/>
          </a:p>
          <a:p>
            <a:pPr>
              <a:defRPr/>
            </a:pPr>
            <a:r>
              <a:rPr lang="de-DE" sz="2000" dirty="0">
                <a:ea typeface="Times New Roman"/>
              </a:rPr>
              <a:t> </a:t>
            </a:r>
            <a:endParaRPr lang="de-DE" sz="2400" b="1" dirty="0">
              <a:ea typeface="Times New Roman"/>
            </a:endParaRPr>
          </a:p>
          <a:p>
            <a:endParaRPr lang="de-DE" dirty="0"/>
          </a:p>
        </p:txBody>
      </p:sp>
    </p:spTree>
    <p:extLst>
      <p:ext uri="{BB962C8B-B14F-4D97-AF65-F5344CB8AC3E}">
        <p14:creationId xmlns:p14="http://schemas.microsoft.com/office/powerpoint/2010/main" val="68602909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a:extLst>
              <a:ext uri="{FF2B5EF4-FFF2-40B4-BE49-F238E27FC236}">
                <a16:creationId xmlns:a16="http://schemas.microsoft.com/office/drawing/2014/main" id="{6AB83A95-754F-4866-8C4A-2F4210224A61}"/>
              </a:ext>
            </a:extLst>
          </p:cNvPr>
          <p:cNvSpPr>
            <a:spLocks noGrp="1"/>
          </p:cNvSpPr>
          <p:nvPr>
            <p:ph type="body" idx="1"/>
          </p:nvPr>
        </p:nvSpPr>
        <p:spPr>
          <a:xfrm>
            <a:off x="1047915" y="1412913"/>
            <a:ext cx="9086685" cy="571701"/>
          </a:xfrm>
        </p:spPr>
        <p:txBody>
          <a:bodyPr/>
          <a:lstStyle/>
          <a:p>
            <a:r>
              <a:rPr lang="de-DE" dirty="0"/>
              <a:t>Aufgreifen des Mediennutzungsverhaltens</a:t>
            </a:r>
          </a:p>
        </p:txBody>
      </p:sp>
      <p:sp>
        <p:nvSpPr>
          <p:cNvPr id="3" name="Textplatzhalter 2">
            <a:extLst>
              <a:ext uri="{FF2B5EF4-FFF2-40B4-BE49-F238E27FC236}">
                <a16:creationId xmlns:a16="http://schemas.microsoft.com/office/drawing/2014/main" id="{8BB7F414-6F0B-4E33-86EA-B369452D5A0F}"/>
              </a:ext>
            </a:extLst>
          </p:cNvPr>
          <p:cNvSpPr>
            <a:spLocks noGrp="1"/>
          </p:cNvSpPr>
          <p:nvPr>
            <p:ph type="body" idx="13"/>
          </p:nvPr>
        </p:nvSpPr>
        <p:spPr>
          <a:xfrm>
            <a:off x="1047915" y="2704540"/>
            <a:ext cx="8694799" cy="3607360"/>
          </a:xfrm>
        </p:spPr>
        <p:txBody>
          <a:bodyPr>
            <a:normAutofit/>
          </a:bodyPr>
          <a:lstStyle/>
          <a:p>
            <a:pPr>
              <a:spcAft>
                <a:spcPts val="1200"/>
              </a:spcAft>
              <a:defRPr/>
            </a:pPr>
            <a:r>
              <a:rPr lang="de-DE" b="1" dirty="0">
                <a:solidFill>
                  <a:srgbClr val="000000"/>
                </a:solidFill>
                <a:ea typeface="Times New Roman"/>
              </a:rPr>
              <a:t>Der Einsatz digitaler Medien unterstützt….</a:t>
            </a:r>
            <a:endParaRPr lang="de-DE" dirty="0">
              <a:ea typeface="Times New Roman"/>
            </a:endParaRPr>
          </a:p>
          <a:p>
            <a:pPr>
              <a:spcAft>
                <a:spcPts val="1200"/>
              </a:spcAft>
              <a:defRPr/>
            </a:pPr>
            <a:endParaRPr lang="de-DE" sz="2400" dirty="0"/>
          </a:p>
          <a:p>
            <a:endParaRPr lang="de-DE" dirty="0"/>
          </a:p>
        </p:txBody>
      </p:sp>
      <p:graphicFrame>
        <p:nvGraphicFramePr>
          <p:cNvPr id="5" name="Diagramm 4">
            <a:extLst>
              <a:ext uri="{FF2B5EF4-FFF2-40B4-BE49-F238E27FC236}">
                <a16:creationId xmlns:a16="http://schemas.microsoft.com/office/drawing/2014/main" id="{273CBA31-7425-42A5-B15D-C753C36E512F}"/>
              </a:ext>
            </a:extLst>
          </p:cNvPr>
          <p:cNvGraphicFramePr>
            <a:graphicFrameLocks/>
          </p:cNvGraphicFramePr>
          <p:nvPr>
            <p:extLst>
              <p:ext uri="{D42A27DB-BD31-4B8C-83A1-F6EECF244321}">
                <p14:modId xmlns:p14="http://schemas.microsoft.com/office/powerpoint/2010/main" val="2395237507"/>
              </p:ext>
            </p:extLst>
          </p:nvPr>
        </p:nvGraphicFramePr>
        <p:xfrm>
          <a:off x="1047915" y="2884190"/>
          <a:ext cx="8509193" cy="342771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20050722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a:extLst>
              <a:ext uri="{FF2B5EF4-FFF2-40B4-BE49-F238E27FC236}">
                <a16:creationId xmlns:a16="http://schemas.microsoft.com/office/drawing/2014/main" id="{6AB83A95-754F-4866-8C4A-2F4210224A61}"/>
              </a:ext>
            </a:extLst>
          </p:cNvPr>
          <p:cNvSpPr>
            <a:spLocks noGrp="1"/>
          </p:cNvSpPr>
          <p:nvPr>
            <p:ph type="body" idx="1"/>
          </p:nvPr>
        </p:nvSpPr>
        <p:spPr>
          <a:xfrm>
            <a:off x="1040887" y="1453473"/>
            <a:ext cx="10546275" cy="507665"/>
          </a:xfrm>
        </p:spPr>
        <p:txBody>
          <a:bodyPr/>
          <a:lstStyle/>
          <a:p>
            <a:r>
              <a:rPr lang="de-DE" dirty="0"/>
              <a:t>Aufgreifen des Mediennutzungsverhaltens</a:t>
            </a:r>
          </a:p>
        </p:txBody>
      </p:sp>
      <p:sp>
        <p:nvSpPr>
          <p:cNvPr id="11" name="Bildplatzhalter 2">
            <a:extLst>
              <a:ext uri="{FF2B5EF4-FFF2-40B4-BE49-F238E27FC236}">
                <a16:creationId xmlns:a16="http://schemas.microsoft.com/office/drawing/2014/main" id="{87E45596-690D-4109-8D97-736210B2A409}"/>
              </a:ext>
            </a:extLst>
          </p:cNvPr>
          <p:cNvSpPr>
            <a:spLocks noGrp="1"/>
          </p:cNvSpPr>
          <p:nvPr>
            <p:ph type="pic" sz="quarter" idx="15"/>
          </p:nvPr>
        </p:nvSpPr>
        <p:spPr>
          <a:xfrm>
            <a:off x="1757681" y="2709052"/>
            <a:ext cx="8605519" cy="3615548"/>
          </a:xfrm>
        </p:spPr>
        <p:txBody>
          <a:bodyPr/>
          <a:lstStyle/>
          <a:p>
            <a:endParaRPr lang="de-DE"/>
          </a:p>
        </p:txBody>
      </p:sp>
      <p:sp>
        <p:nvSpPr>
          <p:cNvPr id="12" name="Textplatzhalter 3">
            <a:extLst>
              <a:ext uri="{FF2B5EF4-FFF2-40B4-BE49-F238E27FC236}">
                <a16:creationId xmlns:a16="http://schemas.microsoft.com/office/drawing/2014/main" id="{F059B39F-FED8-5E8D-769F-4BEF4EA0A240}"/>
              </a:ext>
            </a:extLst>
          </p:cNvPr>
          <p:cNvSpPr txBox="1">
            <a:spLocks/>
          </p:cNvSpPr>
          <p:nvPr/>
        </p:nvSpPr>
        <p:spPr bwMode="auto">
          <a:xfrm>
            <a:off x="1828800" y="2875280"/>
            <a:ext cx="9936777" cy="553720"/>
          </a:xfrm>
          <a:prstGeom prst="rect">
            <a:avLst/>
          </a:prstGeom>
        </p:spPr>
        <p:txBody>
          <a:bodyPr anchor="t"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defRPr/>
            </a:pPr>
            <a:r>
              <a:rPr lang="de-DE" sz="1600" dirty="0">
                <a:solidFill>
                  <a:srgbClr val="000000"/>
                </a:solidFill>
                <a:ea typeface="Times New Roman"/>
              </a:rPr>
              <a:t>Ergänzen Sie eigene adressatengerechte Beispiele! Impulse dazu finden Sie </a:t>
            </a:r>
            <a:r>
              <a:rPr lang="de-DE" sz="1600" dirty="0">
                <a:solidFill>
                  <a:srgbClr val="000000"/>
                </a:solidFill>
                <a:ea typeface="Times New Roman"/>
                <a:hlinkClick r:id="rId2"/>
              </a:rPr>
              <a:t>hier</a:t>
            </a:r>
            <a:r>
              <a:rPr lang="de-DE" sz="1600" dirty="0">
                <a:solidFill>
                  <a:srgbClr val="000000"/>
                </a:solidFill>
                <a:ea typeface="Times New Roman"/>
                <a:hlinkClick r:id="rId3"/>
              </a:rPr>
              <a:t>.</a:t>
            </a:r>
            <a:r>
              <a:rPr lang="de-DE" sz="1600" dirty="0">
                <a:solidFill>
                  <a:srgbClr val="000000"/>
                </a:solidFill>
                <a:ea typeface="Times New Roman"/>
              </a:rPr>
              <a:t> </a:t>
            </a:r>
            <a:endParaRPr lang="de-DE" sz="1600" dirty="0"/>
          </a:p>
        </p:txBody>
      </p:sp>
    </p:spTree>
    <p:extLst>
      <p:ext uri="{BB962C8B-B14F-4D97-AF65-F5344CB8AC3E}">
        <p14:creationId xmlns:p14="http://schemas.microsoft.com/office/powerpoint/2010/main" val="214226845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a:extLst>
              <a:ext uri="{FF2B5EF4-FFF2-40B4-BE49-F238E27FC236}">
                <a16:creationId xmlns:a16="http://schemas.microsoft.com/office/drawing/2014/main" id="{6AB83A95-754F-4866-8C4A-2F4210224A61}"/>
              </a:ext>
            </a:extLst>
          </p:cNvPr>
          <p:cNvSpPr>
            <a:spLocks noGrp="1"/>
          </p:cNvSpPr>
          <p:nvPr>
            <p:ph type="body" idx="1"/>
          </p:nvPr>
        </p:nvSpPr>
        <p:spPr>
          <a:xfrm>
            <a:off x="1047915" y="1388850"/>
            <a:ext cx="9086685" cy="571701"/>
          </a:xfrm>
        </p:spPr>
        <p:txBody>
          <a:bodyPr/>
          <a:lstStyle/>
          <a:p>
            <a:r>
              <a:rPr lang="de-DE" dirty="0"/>
              <a:t>Alltags- und Anwendungsbezug</a:t>
            </a:r>
          </a:p>
        </p:txBody>
      </p:sp>
      <p:sp>
        <p:nvSpPr>
          <p:cNvPr id="3" name="Textplatzhalter 2">
            <a:extLst>
              <a:ext uri="{FF2B5EF4-FFF2-40B4-BE49-F238E27FC236}">
                <a16:creationId xmlns:a16="http://schemas.microsoft.com/office/drawing/2014/main" id="{8BB7F414-6F0B-4E33-86EA-B369452D5A0F}"/>
              </a:ext>
            </a:extLst>
          </p:cNvPr>
          <p:cNvSpPr>
            <a:spLocks noGrp="1"/>
          </p:cNvSpPr>
          <p:nvPr>
            <p:ph type="body" idx="13"/>
          </p:nvPr>
        </p:nvSpPr>
        <p:spPr>
          <a:xfrm>
            <a:off x="1047915" y="2704540"/>
            <a:ext cx="8694799" cy="3607360"/>
          </a:xfrm>
        </p:spPr>
        <p:txBody>
          <a:bodyPr>
            <a:normAutofit/>
          </a:bodyPr>
          <a:lstStyle/>
          <a:p>
            <a:pPr>
              <a:spcAft>
                <a:spcPts val="1200"/>
              </a:spcAft>
              <a:defRPr/>
            </a:pPr>
            <a:r>
              <a:rPr lang="de-DE" b="1" dirty="0">
                <a:solidFill>
                  <a:srgbClr val="000000"/>
                </a:solidFill>
                <a:ea typeface="Times New Roman"/>
              </a:rPr>
              <a:t>Der Einsatz digitaler Medien unterstützt….</a:t>
            </a:r>
            <a:endParaRPr lang="de-DE" dirty="0">
              <a:ea typeface="Times New Roman"/>
            </a:endParaRPr>
          </a:p>
          <a:p>
            <a:pPr>
              <a:spcAft>
                <a:spcPts val="1200"/>
              </a:spcAft>
              <a:defRPr/>
            </a:pPr>
            <a:endParaRPr lang="de-DE" sz="2400" dirty="0"/>
          </a:p>
          <a:p>
            <a:endParaRPr lang="de-DE" dirty="0"/>
          </a:p>
        </p:txBody>
      </p:sp>
      <p:graphicFrame>
        <p:nvGraphicFramePr>
          <p:cNvPr id="6" name="Diagramm 5">
            <a:extLst>
              <a:ext uri="{FF2B5EF4-FFF2-40B4-BE49-F238E27FC236}">
                <a16:creationId xmlns:a16="http://schemas.microsoft.com/office/drawing/2014/main" id="{6FA17FA1-1A03-402B-91D8-FCD328FC6C4C}"/>
              </a:ext>
            </a:extLst>
          </p:cNvPr>
          <p:cNvGraphicFramePr>
            <a:graphicFrameLocks/>
          </p:cNvGraphicFramePr>
          <p:nvPr>
            <p:extLst>
              <p:ext uri="{D42A27DB-BD31-4B8C-83A1-F6EECF244321}">
                <p14:modId xmlns:p14="http://schemas.microsoft.com/office/powerpoint/2010/main" val="3370869253"/>
              </p:ext>
            </p:extLst>
          </p:nvPr>
        </p:nvGraphicFramePr>
        <p:xfrm>
          <a:off x="1047915" y="2873806"/>
          <a:ext cx="8694799" cy="343809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54610830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498993B-0E0D-0E8A-1B5E-C3E31C412140}"/>
            </a:ext>
          </a:extLst>
        </p:cNvPr>
        <p:cNvGrpSpPr/>
        <p:nvPr/>
      </p:nvGrpSpPr>
      <p:grpSpPr>
        <a:xfrm>
          <a:off x="0" y="0"/>
          <a:ext cx="0" cy="0"/>
          <a:chOff x="0" y="0"/>
          <a:chExt cx="0" cy="0"/>
        </a:xfrm>
      </p:grpSpPr>
      <p:sp>
        <p:nvSpPr>
          <p:cNvPr id="2" name="Textplatzhalter 1">
            <a:extLst>
              <a:ext uri="{FF2B5EF4-FFF2-40B4-BE49-F238E27FC236}">
                <a16:creationId xmlns:a16="http://schemas.microsoft.com/office/drawing/2014/main" id="{6D3AEB50-1AC2-3357-BB5E-E9302F6B12D8}"/>
              </a:ext>
            </a:extLst>
          </p:cNvPr>
          <p:cNvSpPr>
            <a:spLocks noGrp="1"/>
          </p:cNvSpPr>
          <p:nvPr>
            <p:ph type="body" idx="1"/>
          </p:nvPr>
        </p:nvSpPr>
        <p:spPr>
          <a:xfrm>
            <a:off x="1040887" y="1453473"/>
            <a:ext cx="10546275" cy="507665"/>
          </a:xfrm>
        </p:spPr>
        <p:txBody>
          <a:bodyPr/>
          <a:lstStyle/>
          <a:p>
            <a:r>
              <a:rPr lang="de-DE" dirty="0"/>
              <a:t>Alltags- und Anwendungsbezug</a:t>
            </a:r>
          </a:p>
        </p:txBody>
      </p:sp>
      <p:sp>
        <p:nvSpPr>
          <p:cNvPr id="11" name="Bildplatzhalter 2">
            <a:extLst>
              <a:ext uri="{FF2B5EF4-FFF2-40B4-BE49-F238E27FC236}">
                <a16:creationId xmlns:a16="http://schemas.microsoft.com/office/drawing/2014/main" id="{CA0B5EA2-7CDA-1A56-7F53-89DB90BFEC3A}"/>
              </a:ext>
            </a:extLst>
          </p:cNvPr>
          <p:cNvSpPr>
            <a:spLocks noGrp="1"/>
          </p:cNvSpPr>
          <p:nvPr>
            <p:ph type="pic" sz="quarter" idx="15"/>
          </p:nvPr>
        </p:nvSpPr>
        <p:spPr>
          <a:xfrm>
            <a:off x="1757681" y="2709052"/>
            <a:ext cx="8605519" cy="3615548"/>
          </a:xfrm>
        </p:spPr>
        <p:txBody>
          <a:bodyPr/>
          <a:lstStyle/>
          <a:p>
            <a:endParaRPr lang="de-DE"/>
          </a:p>
        </p:txBody>
      </p:sp>
      <p:sp>
        <p:nvSpPr>
          <p:cNvPr id="12" name="Textplatzhalter 3">
            <a:extLst>
              <a:ext uri="{FF2B5EF4-FFF2-40B4-BE49-F238E27FC236}">
                <a16:creationId xmlns:a16="http://schemas.microsoft.com/office/drawing/2014/main" id="{735720FE-1140-B562-DC35-599D685817CD}"/>
              </a:ext>
            </a:extLst>
          </p:cNvPr>
          <p:cNvSpPr txBox="1">
            <a:spLocks/>
          </p:cNvSpPr>
          <p:nvPr/>
        </p:nvSpPr>
        <p:spPr bwMode="auto">
          <a:xfrm>
            <a:off x="1828800" y="2875280"/>
            <a:ext cx="9936777" cy="553720"/>
          </a:xfrm>
          <a:prstGeom prst="rect">
            <a:avLst/>
          </a:prstGeom>
        </p:spPr>
        <p:txBody>
          <a:bodyPr anchor="t"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defRPr/>
            </a:pPr>
            <a:r>
              <a:rPr lang="de-DE" sz="1600" dirty="0">
                <a:solidFill>
                  <a:srgbClr val="000000"/>
                </a:solidFill>
                <a:ea typeface="Times New Roman"/>
              </a:rPr>
              <a:t>Ergänzen Sie eigene adressatengerechte Beispiele! Impulse dazu finden Sie </a:t>
            </a:r>
            <a:r>
              <a:rPr lang="de-DE" sz="1600" dirty="0">
                <a:solidFill>
                  <a:srgbClr val="000000"/>
                </a:solidFill>
                <a:ea typeface="Times New Roman"/>
                <a:hlinkClick r:id="rId2"/>
              </a:rPr>
              <a:t>hier.</a:t>
            </a:r>
            <a:r>
              <a:rPr lang="de-DE" sz="1600" dirty="0">
                <a:solidFill>
                  <a:srgbClr val="000000"/>
                </a:solidFill>
                <a:ea typeface="Times New Roman"/>
              </a:rPr>
              <a:t> </a:t>
            </a:r>
            <a:endParaRPr lang="de-DE" sz="1600" dirty="0"/>
          </a:p>
        </p:txBody>
      </p:sp>
    </p:spTree>
    <p:extLst>
      <p:ext uri="{BB962C8B-B14F-4D97-AF65-F5344CB8AC3E}">
        <p14:creationId xmlns:p14="http://schemas.microsoft.com/office/powerpoint/2010/main" val="198756820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nummernplatzhalter 1">
            <a:extLst>
              <a:ext uri="{FF2B5EF4-FFF2-40B4-BE49-F238E27FC236}">
                <a16:creationId xmlns:a16="http://schemas.microsoft.com/office/drawing/2014/main" id="{04989CB4-5DB6-4DDF-AA4B-A02EA0AF358F}"/>
              </a:ext>
            </a:extLst>
          </p:cNvPr>
          <p:cNvSpPr>
            <a:spLocks noGrp="1"/>
          </p:cNvSpPr>
          <p:nvPr>
            <p:ph type="sldNum" sz="quarter" idx="11"/>
          </p:nvPr>
        </p:nvSpPr>
        <p:spPr/>
        <p:txBody>
          <a:bodyPr/>
          <a:lstStyle/>
          <a:p>
            <a:fld id="{1D937574-5286-7C49-842E-2D6CFC549A1F}" type="slidenum">
              <a:rPr lang="de-DE" smtClean="0"/>
              <a:pPr/>
              <a:t>9</a:t>
            </a:fld>
            <a:endParaRPr lang="de-DE" dirty="0"/>
          </a:p>
        </p:txBody>
      </p:sp>
      <p:sp>
        <p:nvSpPr>
          <p:cNvPr id="3" name="Textplatzhalter 2">
            <a:extLst>
              <a:ext uri="{FF2B5EF4-FFF2-40B4-BE49-F238E27FC236}">
                <a16:creationId xmlns:a16="http://schemas.microsoft.com/office/drawing/2014/main" id="{041CEE13-BA6C-4321-9B18-E154AC021765}"/>
              </a:ext>
            </a:extLst>
          </p:cNvPr>
          <p:cNvSpPr>
            <a:spLocks noGrp="1"/>
          </p:cNvSpPr>
          <p:nvPr>
            <p:ph type="body" idx="1"/>
          </p:nvPr>
        </p:nvSpPr>
        <p:spPr/>
        <p:txBody>
          <a:bodyPr/>
          <a:lstStyle/>
          <a:p>
            <a:r>
              <a:rPr lang="de-DE" dirty="0"/>
              <a:t>Reflexion</a:t>
            </a:r>
          </a:p>
        </p:txBody>
      </p:sp>
    </p:spTree>
    <p:extLst>
      <p:ext uri="{BB962C8B-B14F-4D97-AF65-F5344CB8AC3E}">
        <p14:creationId xmlns:p14="http://schemas.microsoft.com/office/powerpoint/2010/main" val="2540528342"/>
      </p:ext>
    </p:extLst>
  </p:cSld>
  <p:clrMapOvr>
    <a:masterClrMapping/>
  </p:clrMapOvr>
</p:sld>
</file>

<file path=ppt/theme/theme1.xml><?xml version="1.0" encoding="utf-8"?>
<a:theme xmlns:a="http://schemas.openxmlformats.org/drawingml/2006/main" name="3_Lebensweltbezug">
  <a:themeElements>
    <a:clrScheme name="Benutzerdefiniert 5">
      <a:dk1>
        <a:srgbClr val="000000"/>
      </a:dk1>
      <a:lt1>
        <a:srgbClr val="FFFFFF"/>
      </a:lt1>
      <a:dk2>
        <a:srgbClr val="44546A"/>
      </a:dk2>
      <a:lt2>
        <a:srgbClr val="E7E6E6"/>
      </a:lt2>
      <a:accent1>
        <a:srgbClr val="346FC0"/>
      </a:accent1>
      <a:accent2>
        <a:srgbClr val="499BD3"/>
      </a:accent2>
      <a:accent3>
        <a:srgbClr val="4999A0"/>
      </a:accent3>
      <a:accent4>
        <a:srgbClr val="499776"/>
      </a:accent4>
      <a:accent5>
        <a:srgbClr val="6CA348"/>
      </a:accent5>
      <a:accent6>
        <a:srgbClr val="30619B"/>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a:ea typeface="Arial"/>
        <a:cs typeface="Arial"/>
      </a:majorFont>
      <a:minorFont>
        <a:latin typeface="Aptos"/>
        <a:ea typeface="Arial"/>
        <a:cs typeface="Arial"/>
      </a:minorFont>
    </a:fontScheme>
    <a:fmtScheme name="Office">
      <a:fillStyleLst>
        <a:solidFill>
          <a:schemeClr val="phClr"/>
        </a:solidFill>
        <a:gradFill>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effectStyle>
      </a:effectStyleLst>
      <a:bgFillStyleLst>
        <a:solidFill>
          <a:schemeClr val="phClr"/>
        </a:solidFill>
        <a:solidFill>
          <a:schemeClr val="phClr">
            <a:tint val="95000"/>
            <a:satMod val="170000"/>
          </a:schemeClr>
        </a:solidFill>
        <a:gradFill>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bwMode="auto"/>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745</Words>
  <Application>Microsoft Macintosh PowerPoint</Application>
  <DocSecurity>0</DocSecurity>
  <PresentationFormat>Breitbild</PresentationFormat>
  <Paragraphs>53</Paragraphs>
  <Slides>11</Slides>
  <Notes>3</Notes>
  <HiddenSlides>0</HiddenSlides>
  <MMClips>0</MMClips>
  <ScaleCrop>false</ScaleCrop>
  <HeadingPairs>
    <vt:vector size="6" baseType="variant">
      <vt:variant>
        <vt:lpstr>Verwendete Schriftarten</vt:lpstr>
      </vt:variant>
      <vt:variant>
        <vt:i4>6</vt:i4>
      </vt:variant>
      <vt:variant>
        <vt:lpstr>Design</vt:lpstr>
      </vt:variant>
      <vt:variant>
        <vt:i4>1</vt:i4>
      </vt:variant>
      <vt:variant>
        <vt:lpstr>Folientitel</vt:lpstr>
      </vt:variant>
      <vt:variant>
        <vt:i4>11</vt:i4>
      </vt:variant>
    </vt:vector>
  </HeadingPairs>
  <TitlesOfParts>
    <vt:vector size="18" baseType="lpstr">
      <vt:lpstr>Aptos</vt:lpstr>
      <vt:lpstr>Arial</vt:lpstr>
      <vt:lpstr>Calibri</vt:lpstr>
      <vt:lpstr>MuseoSans</vt:lpstr>
      <vt:lpstr>Symbol</vt:lpstr>
      <vt:lpstr>Times New Roman</vt:lpstr>
      <vt:lpstr>3_Lebensweltbezug</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subject/>
  <dc:creator>Viola Bauer</dc:creator>
  <cp:keywords/>
  <dc:description/>
  <cp:lastModifiedBy>Viola Bauer</cp:lastModifiedBy>
  <cp:revision>131</cp:revision>
  <dcterms:created xsi:type="dcterms:W3CDTF">2025-01-25T20:35:15Z</dcterms:created>
  <dcterms:modified xsi:type="dcterms:W3CDTF">2025-06-12T07:53:27Z</dcterms:modified>
  <cp:category/>
  <dc:identifier/>
  <cp:contentStatus/>
  <dc:language/>
  <cp:version/>
</cp:coreProperties>
</file>